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ink/ink11.xml" ContentType="application/inkml+xml"/>
  <Override PartName="/ppt/ink/ink12.xml" ContentType="application/inkml+xml"/>
  <Override PartName="/ppt/notesSlides/notesSlide8.xml" ContentType="application/vnd.openxmlformats-officedocument.presentationml.notesSlide+xml"/>
  <Override PartName="/ppt/ink/ink1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 id="2147483802" r:id="rId5"/>
  </p:sldMasterIdLst>
  <p:notesMasterIdLst>
    <p:notesMasterId r:id="rId72"/>
  </p:notesMasterIdLst>
  <p:sldIdLst>
    <p:sldId id="553" r:id="rId6"/>
    <p:sldId id="554" r:id="rId7"/>
    <p:sldId id="630" r:id="rId8"/>
    <p:sldId id="447" r:id="rId9"/>
    <p:sldId id="533" r:id="rId10"/>
    <p:sldId id="536" r:id="rId11"/>
    <p:sldId id="538" r:id="rId12"/>
    <p:sldId id="540" r:id="rId13"/>
    <p:sldId id="633" r:id="rId14"/>
    <p:sldId id="637" r:id="rId15"/>
    <p:sldId id="651" r:id="rId16"/>
    <p:sldId id="652" r:id="rId17"/>
    <p:sldId id="653" r:id="rId18"/>
    <p:sldId id="449" r:id="rId19"/>
    <p:sldId id="760" r:id="rId20"/>
    <p:sldId id="459" r:id="rId21"/>
    <p:sldId id="548" r:id="rId22"/>
    <p:sldId id="549" r:id="rId23"/>
    <p:sldId id="747" r:id="rId24"/>
    <p:sldId id="748" r:id="rId25"/>
    <p:sldId id="749" r:id="rId26"/>
    <p:sldId id="750" r:id="rId27"/>
    <p:sldId id="751" r:id="rId28"/>
    <p:sldId id="753" r:id="rId29"/>
    <p:sldId id="757" r:id="rId30"/>
    <p:sldId id="654" r:id="rId31"/>
    <p:sldId id="464" r:id="rId32"/>
    <p:sldId id="761" r:id="rId33"/>
    <p:sldId id="708" r:id="rId34"/>
    <p:sldId id="711" r:id="rId35"/>
    <p:sldId id="716" r:id="rId36"/>
    <p:sldId id="718" r:id="rId37"/>
    <p:sldId id="719" r:id="rId38"/>
    <p:sldId id="720" r:id="rId39"/>
    <p:sldId id="721" r:id="rId40"/>
    <p:sldId id="722" r:id="rId41"/>
    <p:sldId id="725" r:id="rId42"/>
    <p:sldId id="759" r:id="rId43"/>
    <p:sldId id="730" r:id="rId44"/>
    <p:sldId id="731" r:id="rId45"/>
    <p:sldId id="732" r:id="rId46"/>
    <p:sldId id="733" r:id="rId47"/>
    <p:sldId id="734" r:id="rId48"/>
    <p:sldId id="735" r:id="rId49"/>
    <p:sldId id="736" r:id="rId50"/>
    <p:sldId id="821" r:id="rId51"/>
    <p:sldId id="766" r:id="rId52"/>
    <p:sldId id="769" r:id="rId53"/>
    <p:sldId id="770" r:id="rId54"/>
    <p:sldId id="772" r:id="rId55"/>
    <p:sldId id="773" r:id="rId56"/>
    <p:sldId id="774" r:id="rId57"/>
    <p:sldId id="775" r:id="rId58"/>
    <p:sldId id="776" r:id="rId59"/>
    <p:sldId id="782" r:id="rId60"/>
    <p:sldId id="783" r:id="rId61"/>
    <p:sldId id="784" r:id="rId62"/>
    <p:sldId id="785" r:id="rId63"/>
    <p:sldId id="786" r:id="rId64"/>
    <p:sldId id="787" r:id="rId65"/>
    <p:sldId id="788" r:id="rId66"/>
    <p:sldId id="791" r:id="rId67"/>
    <p:sldId id="792" r:id="rId68"/>
    <p:sldId id="793" r:id="rId69"/>
    <p:sldId id="794" r:id="rId70"/>
    <p:sldId id="74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84"/>
    <a:srgbClr val="150860"/>
    <a:srgbClr val="1C1573"/>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7"/>
    <p:restoredTop sz="95394" autoAdjust="0"/>
  </p:normalViewPr>
  <p:slideViewPr>
    <p:cSldViewPr>
      <p:cViewPr varScale="1">
        <p:scale>
          <a:sx n="71" d="100"/>
          <a:sy n="71" d="100"/>
        </p:scale>
        <p:origin x="564" y="60"/>
      </p:cViewPr>
      <p:guideLst>
        <p:guide orient="horz" pos="2208"/>
        <p:guide pos="3840"/>
      </p:guideLst>
    </p:cSldViewPr>
  </p:slideViewPr>
  <p:notesTextViewPr>
    <p:cViewPr>
      <p:scale>
        <a:sx n="100" d="100"/>
        <a:sy n="100" d="100"/>
      </p:scale>
      <p:origin x="0" y="0"/>
    </p:cViewPr>
  </p:notesTextViewPr>
  <p:sorterViewPr>
    <p:cViewPr varScale="1">
      <p:scale>
        <a:sx n="100" d="100"/>
        <a:sy n="100" d="100"/>
      </p:scale>
      <p:origin x="0" y="-152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wmf"/><Relationship Id="rId2" Type="http://schemas.openxmlformats.org/officeDocument/2006/relationships/image" Target="../media/image45.emf"/><Relationship Id="rId1" Type="http://schemas.openxmlformats.org/officeDocument/2006/relationships/image" Target="../media/image44.emf"/><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 Id="rId9" Type="http://schemas.openxmlformats.org/officeDocument/2006/relationships/image" Target="../media/image52.e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10-21T10:08:17.741"/>
    </inkml:context>
    <inkml:brush xml:id="br0">
      <inkml:brushProperty name="width" value="0.05292" units="cm"/>
      <inkml:brushProperty name="height" value="0.05292" units="cm"/>
      <inkml:brushProperty name="color" value="#FF0000"/>
    </inkml:brush>
  </inkml:definitions>
  <inkml:trace contextRef="#ctx0" brushRef="#br0">14362 13097,'25'0,"0"25,24-1,-24 1,0-25,-25 25,0 0,25-25,-1-25,26-74,-25 74,0-25,-1 1,26-1,-25 1,-25 24,49 0,-49 0,25 0,0 1,-25 24,25-25,-25 0,0 25,25 0,-25-25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28:55.171"/>
    </inkml:context>
    <inkml:brush xml:id="br0">
      <inkml:brushProperty name="width" value="0.05292" units="cm"/>
      <inkml:brushProperty name="height" value="0.05292" units="cm"/>
      <inkml:brushProperty name="color" value="#FF0000"/>
    </inkml:brush>
  </inkml:definitions>
  <inkml:trace contextRef="#ctx0" brushRef="#br0">18689 12553 7,'0'0'2,"0"0"-1,0 0-1,0 0 1,0 0 0,0 0 1,9-1 0,-9 1 1,0 0 0,0 0 0,0 0 2,0 0-1,9 5 2,-9-5-2,0 0 0,12 14 1,-12-14-2,11 15 0,-11-15-1,12 16 0,-3-8-1,-2 2 3,1-2-2,-8-8 1,18 18 0,-18-18 1,18 17 0,-18-17-1,18 13 1,-18-13-2,19 11 2,-10-7-1,2-2 4,6-1 0,-6-1 2,8 0 2,-5-6 1,8-2 1,-3-4 0,5-5-1,-1-3-1,5-3-2,2-6-1,3-3 0,6-4-2,2-4 2,4 1 0,2-3-1,6 3 1,3-2 0,3-2-1,1 3-1,6 0-1,1 3-1,-1-3 1,5 2-3,-4 0 3,-3 3-1,4 0 0,-3 3 0,-2 3 0,-5 1 0,-5 4 1,-5 2-1,-5 4-2,-5 4 0,-12 2 0,-5 2-4,-5 3-11,-6 7-35,-10 0-24</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29:09.866"/>
    </inkml:context>
    <inkml:brush xml:id="br0">
      <inkml:brushProperty name="width" value="0.05292" units="cm"/>
      <inkml:brushProperty name="height" value="0.05292" units="cm"/>
      <inkml:brushProperty name="color" value="#FF0000"/>
    </inkml:brush>
  </inkml:definitions>
  <inkml:trace contextRef="#ctx0" brushRef="#br0">4972 5946 61,'0'0'2,"0"0"2,-10-17 2,10 17 0,-11-12 1,11 12 2,-13-17 3,13 17 0,-13-16-1,4 10-2,1 0-1,-4 2-1,1 0 0,-3-1-1,0 0-1,-5 3-1,3 0 0,-5-1-1,2 2 0,-4 0 0,0 1-1,-4 0-1,2 0-1,-5 0 2,0 0-2,-4 3 0,0 0 0,-3 3 0,-1 1 0,-2 0 1,-3 1-1,3 1 1,-3 0-1,2 2 1,-1 1-1,-3 0 0,3 7-1,-3-4 0,5 5 0,-2-5-1,3 8 1,1-6-1,2 7 1,0-7 0,3 4 0,2 1 1,-3-1 0,8 4 0,-4-1-2,10 2 2,-4 0-1,8 2 1,-2 1 0,6-2-1,3-3 0,0 3 1,1-3 0,-1 0-1,1-2 1,2 0 0,0-3 0,-1 1-1,3-4 1,2 1-2,1-2 1,1 2 1,1-5-1,3 2 1,4 8-1,1-9 0,0 7 1,3-7-1,-2 8 1,5-8-1,-3 6-1,3-7 1,6 0 0,-2-2 0,4 2 0,-2-1 0,5-2-1,-3 0 1,8 0 0,-9-1 2,3 0-1,1 1 0,1-3 1,1 0 1,0 0-1,1-1 0,1-1 0,1-2 0,0 1 0,2-1 1,-2 0-1,6 1-1,-6-2 0,8 3 0,1-2 0,-1 1 0,2 3 0,-2-3 0,5 2-1,-3 1 1,5 0 1,-5-1 0,2 0-1,2 0 1,-1-1-1,3 0 1,-3-1 0,7-2-1,2 1 0,0-1 1,2 0-1,-2 1 0,4-1 0,-1 1 0,3-2 2,-1 0-2,-4 0 1,5 0-1,3 0 0,-1 0 0,2 0 0,-1-3 0,1 1 0,-2 0 1,2 0-1,-2 2 0,-7-1 0,6 0 1,-7-1-1,7-1 1,-2 1-1,2-1 0,2-1 1,-3 1-1,2-1 0,-3 1 2,4 0-2,-4-1 0,-6 1 1,6 0-1,0-1 0,1 1 0,0-1 0,0 1 1,-1 1-1,-1 1 0,4-1 0,-4 2 0,-5 0 0,5 0 1,-6 0-1,5 0 0,1 0 0,0 0 0,2 0 0,-5 0 1,5 0-1,-2 0 0,3 0 0,-4-3 0,-4 1 0,8 0 0,-1 1 0,2-1 0,1 1 1,-1 0-1,3 0 0,-2 1 0,1 0 0,0 0 0,-7 1 0,7 3 0,1-1 0,0-1 0,2 1 0,1 1 0,2 0 1,-2-1-1,4 0 0,-2 0 0,-7-1 2,9 3-2,-1-3 1,-2 1-1,4 1 1,-2 0 0,1 0-1,-1 1 1,2-2-1,-2-1 1,0 3-1,0-3 1,-2 0-1,2-1 0,1 0 2,-4-1-2,2 0 0,-1 0 0,-5 0 1,4 0-1,0-1 0,-1 0 0,1-1 0,0-2 0,2 1 1,-4 2-1,3 0 0,-2-2 0,-5 0 1,6 2-1,1-2 0,-2 0 1,4-1-1,-5 1 0,4-1 0,-1 0 0,-1 0 1,-3-1-1,-3 2 0,5-1 0,2 1 0,-3 1 0,3-1 1,-5 2-1,2 0 0,-3 1 0,3 0 0,-5 0 0,-6 0 0,8 0 0,-1 0 0,0 0 0,3 0 0,-3-2 0,2 2 0,-2 0 1,3-1-1,-4 1 0,-3 0 0,5-2 0,0 0 0,3 1 2,2-1-2,-3-1 0,5-1 0,-1 0 0,1-2 1,-4 3-1,-4-1 0,6 0 0,0 0 0,0 0 0,1-1 1,-1 1-1,2 1 0,-1 0 0,3-2 0,-2 1 0,1 1 0,1 1 0,1-1 0,-3 1 0,4 1 1,-3 0-1,2 1 0,-2 0-1,-5 0 1,4 1 0,-2 2 0,2 1 0,1 0 0,-2 2-1,2 2 1,0-3 0,-1 2 1,3 0-1,0 0 0,0-1 0,2 2 0,-1-1 0,0-1 0,2-1 0,2 2 0,0-2 0,1 0 0,1 0 0,1 0 0,1-3 0,0 1 0,4 0 0,-2 0 0,0 0 0,4-1 0,0 1 0,0 0 0,2 0 0,-2-2 0,2 0 0,1 3 0,0-1 0,2-1 0,-2 1 0,0 2 0,1-1 0,-3 2 0,5 0 0,7-1 0,-8 0-1,-1 1 2,3 0-1,-3 2 0,4-1-1,7-1 1,-6 0 0,1-1 0,-1 2 0,0-2 0,4 4 0,6-4 0,-5 0 0,-1-2 0,2 3 0,-4-3 0,4-2 0,-5 1 0,2-1 0,1-1 0,5 0 0,-5 0 1,4 0-1,-4-4 0,2-2 0,10-2 1,-9-1 0,-4 1-1,1-3 1,-6 0 0,2-3 1,7 4-2,-11-5 1,-3 1 0,-2-5-1,-4-1 1,0-1-1,-6 1 1,-1-7 0,-5 2 0,-5-1 1,-1 1 0,-6-2 0,1-5 0,-11 3 0,0-4 0,-11 5 2,-3-4-2,-5 1 0,-5-2-1,-6 1 0,-2 7 0,-2-4-1,-4 4 0,-1-3-1,-7 4 1,-1-2-1,-2 0 0,0 1 0,-5 1 1,-5 0-1,-2-1 1,-3 1-1,-1-1 1,-3 2-1,-2 0 1,-5 2-2,1-4 2,-3 2-2,0-4 2,-4 7-1,0-6 1,-2 9 0,-4-4 0,-2 5 0,-3 2 0,1 2-1,-4 3 1,1-1 0,-3 4 0,3-3 0,-2-2 0,0 1 0,3 0 0,-4 2 0,0-1 0,-2-1-1,-5 3 1,-1 0 0,-1 0 0,-2 4-1,2-2 1,-3 1-1,0 1 2,-1 3-1,3 0-1,-5 0 2,-5 0-1,3 0 0,-7 1 0,5 2 0,-6 0 0,-2 2 0,-1-2 0,-3-1 0,-1 1 0,-1 1 1,-3-2-1,-6-1 0,3 0 0,-4-1 0,-4 0 1,-1 0-1,2 0 0,-5 0 0,-1-1 0,0 0 0,-3 1 0,-1 0 0,1 0 0,-2 0 0,-1-2 1,-2 0-1,-3 0 0,-4-1 1,0 1 1,-2-1-1,-3-1 1,-3 2-1,-4 1 0,-1-1 1,-2 2 0,-1 0-1,-3 0 1,0 0-2,1 0 1,0 0-1,1-2 0,-3 0 0,1 1 0,0-1 0,2 0 1,-3 1-1,-3-1 0,-2 1 0,0 1 0,1 0 0,-5 0 0,2 0-1,-1 0 1,-1 0 0,0 1-1,1 1 1,0 0 0,-1 2-2,2-2 2,-2 2-1,-1 0 1,2-1-1,-1 0 1,2-1 0,-1 1-1,-1-3 1,3 2 0,0-2 0,-2 0 1,4 0-1,2 0 0,2-2 0,2-1 0,0 1 0,3-1 0,0-1 0,5 1 0,-4-2 0,0 0 1,2 0-1,-1-2 1,1 3 1,-2-1-1,0-2 0,-1 1 0,2 2 1,0 0-1,1-1-1,-2 1 1,0 0 0,2 1 0,3-3-1,-3 1 1,1 3 1,0-1-2,-1 0 1,3 0-1,-1 0 0,-2 2 0,1 1 0,2 0-1,2-3 1,-1 3 0,0 0-2,0 0 2,2 0 0,1 0-1,0 2 1,-2-1-1,0 3 1,4-1 0,-1 3 0,0-2 0,0 3 0,2-2 0,2 5 0,6-3 0,-3 2 0,4-1 0,-1 0 0,5-2 0,0 4-1,7-3 1,-1 3-1,0-5 1,3 3-1,1-3 1,3 3-1,4-3 0,2 2 1,1-2 0,0 0-1,5-2 1,0 3 1,0-3-1,3 2 1,-2 0-1,-1 0 0,0 2 1,-2 0-1,-1 0 0,-3 6-2,-1-4-11,-11 9-53,0 7-1</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29:18.050"/>
    </inkml:context>
    <inkml:brush xml:id="br0">
      <inkml:brushProperty name="width" value="0.05292" units="cm"/>
      <inkml:brushProperty name="height" value="0.05292" units="cm"/>
      <inkml:brushProperty name="color" value="#FF0000"/>
    </inkml:brush>
  </inkml:definitions>
  <inkml:trace contextRef="#ctx0" brushRef="#br0">3276 11948 9,'0'0'2,"0"0"1,0 0 3,0-10 4,0 10 2,-1-9 2,1 9 3,-5-13 2,5 13 1,-8-12-2,8 12-2,-14-10-1,14 10-2,-18-3-1,7 3-4,-2 0-2,0 3 0,1 6-3,1 2 0,-1 2-2,1 2-1,1 3 0,1 1-1,5 1-2,4 2 2,0 0-1,1 1 1,6-2 0,6-2 0,1 0 1,3-3 1,1-3-1,2-5 2,2-2 0,0-3 2,1-3-1,0-3 1,-5-5 0,-1 0 0,-3-3 1,-1 2 2,-3 2-1,-10 7 2,10-13-1,-10 13 0,0 0-2,0 0-1,0 0 0,0 0-3,-9 17-1,2-5-2,-1 5-1,2 0 1,-1 5 1,3-3 0,2 5 0,2-7 0,2 4 1,3-6 0,4 2 0,3-6 0,3-1 1,0-4-1,5-1-1,-1-5-8,6 0-18,3 2-36,3-7-8</inkml:trace>
  <inkml:trace contextRef="#ctx0" brushRef="#br0" timeOffset="453.0259">3761 12060 157,'0'0'3,"0"0"2,0 0-1,0 0 2,-4-9-2,4 9 0,0 0-1,0 0 0,0 0-2,0 0-3,8 0 1,-8 0-2,15 7 2,-5-1 1,0 1 0,2 1 0,-3-2 0,0 2 1,-9-8-1,16 12 2,-16-12 0,0 0 2,10 11 1,-10-11 1,0 0-1,0 0 1,0 0 0,-6-6-2,6 6 1,-12-22-3,7 9-1,1-6 0,2 0-1,1-1 1,1-1 0,1 1-1,5 2 1,3 3 0,2 2 1,1 5-1,3 2 0,-1 3-2,2 1 1,2 2-1,-1 2-1,0 3-1,-3 2-6,0 1-13,1 5-20,-4-6-22</inkml:trace>
  <inkml:trace contextRef="#ctx0" brushRef="#br0" timeOffset="821.0469">4149 11669 105,'0'0'1,"0"0"0,-13-10 2,13 10-1,-11-4 0,11 4-1,-16-1 1,16 1-2,-10 6-2,7 3 1,3-9-1,0 21 0,0-3 0,6-4 1,0 7 2,6-8 2,-2 5 0,6-7 2,-1 5 0,3-10-1,-4-1 1,3 0 0,-4-3-2,1 2 2,-4-1-4,-1 3 2,-9-6-1,11 14 0,-9-6 2,-2 1-1,-2 4-2,-6 0-3,2-1-14,-6-3-30,8 2-10</inkml:trace>
  <inkml:trace contextRef="#ctx0" brushRef="#br0" timeOffset="1175.0672">4403 11697 75,'0'0'1,"3"-9"2,0 0-1,-3 9 2,6-15 2,-3 5 3,0-2 3,-1 2 2,-2 10 1,0-17 1,0 17 0,-3-10-2,3 10-1,-11-4-4,11 4-3,-11 0-2,11 0-3,-13 10-1,13-10-1,-8 19-1,6-7 0,2 1 1,0-1 0,1 2 1,4-5 1,4 2-1,0-4 0,2-1-3,3-3-11,-1-3-19,7 1-30</inkml:trace>
  <inkml:trace contextRef="#ctx0" brushRef="#br0" timeOffset="1857.1062">4602 11523 73,'0'0'0,"0"0"1,0 0 0,0 0 2,0 0 0,12 0 2,-12 0 0,12 7-1,-12-7 2,17 16 0,-6-11-2,0 2-1,-3-1 1,-8-6-3,15 8 1,-15-8 3,11 6 1,-11-6 1,0 0 0,0 0 0,6-6-1,-6-5 1,0 3-2,0-5-2,0 2-3,0-4-1,0 5 0,4-2-2,-3 2 2,5 1-1,-6 9 1,14-13-2,-14 13 2,18-6 0,-7 6 0,3 0 0,-2 1 0,2 5-1,-3 1 1,4 1 0,-3-1 1,2 2 0,-5 1 0,2-2 1,-2-1-1,-9-7 1,12 11 1,-12-11 1,0 0 2,11 4-2,-11-4 2,0 0-2,0-9 2,-2 0-2,0-2 0,-2-5-2,2 2-1,1-1-1,1-1 0,0-1-1,0-1 1,5 4 0,2 0 1,0 2-1,1 1 1,3 2 0,8 4-1,-6 0 1,6 5 0,-4 0 0,5 3 0,-4 4-1,4 2 1,-6-1 0,-3 3 0,2-1 0,-3-2-5,1 0-9,-2 1-13,-9-9-19,16 5-11</inkml:trace>
  <inkml:trace contextRef="#ctx0" brushRef="#br0" timeOffset="2352.1345">5080 11021 130,'0'0'2,"0"0"3,-2-14-1,2 14 1,0 0-1,-2-10-1,2 10-1,0 0 0,0 0-4,14 4 0,-4 6-3,3 7 1,3 5 1,3-1 1,-1 4 2,1-4-1,-2 4 2,2-7-1,-3 2 1,-3-7 2,-1-3-2,1-4 1,-3-3-2,-1-1 2,1-2 1,-10 0-1,14-5 2,-4-3-2,-1-3-1,2 1 1,-2-2 1,2 0-1,0-5-1,3 6-1,-3-3 1,3 10-1,-2 2 0,0 2 2,1 2-2,-2 4-2,-2 9 2,-1-4 2,-2 6-1,-2-4 2,-3-2-1,-1 3 1,0 0 0,-7-2 1,-3 2-1,-1-1-1,0-3 0,-4-1-5,0 0-7,-3-6-23,8-1-27</inkml:trace>
  <inkml:trace contextRef="#ctx0" brushRef="#br0" timeOffset="2710.155">5301 10830 30,'0'0'1,"0"0"2,0 0-1,0 0-1,0 0 0,0 0 1,0 0 0,9 1 0,-9-1 1,16 15-1,-3-4 2,0 1 3,5 7 2,-2-2 4,5 4 0,-3-4 4,1 2-1,-1-4 0,2 2-1,-5-3-3,3 0-2,-3-4-3,1 0-3,3-2 0,-3 0-2,0-4-4,-2 2-6,3-2-8,-4-3-15,8 13-26,-9-13-3</inkml:trace>
  <inkml:trace contextRef="#ctx0" brushRef="#br0" timeOffset="3198.1829">5817 10924 75,'0'0'3,"0"0"0,0 0 2,10-9 0,-10 9 2,8-13 2,-8 13 2,9-19-1,-7 7 1,-2 0 0,0-1-2,-1 2 1,-3 0 0,4 11-2,-12-17-3,12 17 0,-13-7-2,13 7-1,-15 0-4,15 0 1,-14 16-2,8-6 1,1 3-2,2 1 1,2 2 0,1 0 2,1 1 0,5-2 2,2 1-1,0-5 3,2 2-1,2-4 1,-2 1 2,2-4-1,0-1 1,-2 0-1,1-4 1,-1-1-2,1 0-1,-1-3-9,3-4-19,3 7-34,1-14-4</inkml:trace>
  <inkml:trace contextRef="#ctx0" brushRef="#br0" timeOffset="3605.2062">6102 10615 23,'0'0'1,"0"0"1,0 0 2,0 0 0,0 0 0,0 0 0,0-8 1,0 8-1,0 0-1,0 0-1,-6-5-1,6 5-2,0 0 0,0 0 0,0 0 0,0 0-2,0 0 2,0 0-1,0 0 0,0 0 1,0 0 1,0 0-1,0 0-1,0 0-1,0 0-4,0 0-6</inkml:trace>
  <inkml:trace contextRef="#ctx0" brushRef="#br0" timeOffset="4417.2526">4049 12725 10,'11'-8'2,"7"-7"3,15-8 0,6-7 2,19-10 2,15-9 2,14-12 2,12-13 4,10-3-2,8-5 3,3-5 0,8-4 2,-1-1-2,-5-4 2,7 3-4,3 4-1,-9 1-2,-6 6-3,-3 7-4,-9 3-1,-5 10-3,-4 7-6,-14 7-11,-10 6-25,-16 11-25</inkml:trace>
  <inkml:trace contextRef="#ctx0" brushRef="#br0" timeOffset="4784.2736">5853 11993 47,'0'0'0,"0"0"-3,0 6 3,0-6-1,9 19 0,-1-5 1,2 2-1,0 4 1,2 0 1,1 0 0,2 1 0,-2-4 0,-1-1-1,1-3 0,-3-1-3,-1-4-2,-9-8 0,14 9-7,-14-9-7</inkml:trace>
  <inkml:trace contextRef="#ctx0" brushRef="#br0" timeOffset="5235.2994">5918 11880 25,'0'0'1,"0"0"-1,0 0 2,7-12-2,-7 12 1,16-6-1,-6 4 0,1 2-1,1 0-1,2 4 0,-2 7 1,0 3-2,-4 4 2,-3 3 0,-1 3 0,-2 0 1,-2 0-1,0-2 1,0-5 0,0-2 0,0-3 0,0-12 0,4 10 1,-4-10 0,15 0 0,-2 0 0,-1-3 1,3-2-1,-3 3 0,4-3-1,-4 5 1,1 0 0,-2 0 2,0 7 0,-11-7 1,15 17 2,-11-8 2,-2 2 3,-2 0 2,0 2 1,-3-4 4,-8 2-3,2-2 0,-3 0-3,-2-1-1,-2 0-5,-1 1-5,-2-1-9,3-1-7,-2 0-15,8 8-27</inkml:trace>
  <inkml:trace contextRef="#ctx0" brushRef="#br0" timeOffset="5707.3264">6424 11794 99,'0'0'2,"0"0"2,-15 0-2,15 0 2,-18 9-2,5 0 2,0 2-2,-3 5 2,2 0-3,3 4 0,3-1-1,0 1 1,5-1-1,3-2 0,0-3 0,3 0 1,5-4 0,1-5 2,3-2 0,3-3 2,1-7-1,0-6 1,2-2 0,1-7 0,-4-1-2,-1-2 1,0 1 0,-6 0 0,-1 4 2,-4 2 2,-2-1 0,-1 10-1,0 9-1,-3-9-1,3 9-1,0 0-2,0 0-1,0 0-5,-5 12 1,5-12 1,5 12-2,-5-12 2,18 14-4,-7-9-4,4-2-10,1-3-13,7 0-24</inkml:trace>
  <inkml:trace contextRef="#ctx0" brushRef="#br0" timeOffset="6255.3577">6771 11485 43,'0'0'2,"0"0"2,-9 9 1,0-1 0,1 4 0,-2 0 1,2 5-1,-3-3 1,3 4-2,5-4-3,3 1 0,0-4-1,7 1 1,-7-12 0,20 12 2,-10-11 0,6-1 1,-2-7 2,2-4-1,-4-2-1,5-7 1,1 3 0,-6-4-1,2 2 2,-7-1 3,4 5 1,-10 1 1,0 4 0,-1 10 1,-8-12-4,8 12-1,-10-2-3,10 2-2,-7 5-3,7 4-1,8 1-1,-2 4 0,8 0 2,-3 5 0,8-2 1,-6 1 0,7 1 0,-6 0 1,0-1-1,1-2 0,-2-1 1,-4 1 0,0-5 2,-2 3-2,-4 5 1,-3-6 0,0 5 2,-9-7-2,-3 6-1,-2-5-2,-2 2-6,-3-6-11,1-1-23,-3-7-22</inkml:trace>
  <inkml:trace contextRef="#ctx0" brushRef="#br0" timeOffset="7125.4075">7084 11268 47,'0'0'2,"0"0"0,-11 0 2,11 0 0,-17 7 0,7 0 1,-4 4 1,-1 0 0,2 6-1,0-1-2,4 3 0,2 0-1,4-4-1,1 0 0,2-1 2,5-4 0,-5-10 3,20 7 0,-6-7 0,0-4 0,1-6 1,-1-4 0,1-1 0,-2-5-3,-2 3 0,-2 0 3,-3 0 3,0 3-1,-3 4-1,-3 10-2,4-12 0,-4 12 0,0 0-3,7 7 0,0 4-6,1-1 2,3 4-1,1 2 2,1 1 0,2 1 1,2 0-1,-2-1 0,2 2 1,-5-4-1,2 2 0,-2-2 1,-2-1-1,-5 1 0,-2-2 0,-3-2 2,-6 2-2,-3-6 0,-7 0 0,0-3 0,-2-4-3,3 0 1,-2-6-1,5-4-2,1-4 1,6-1-1,4-7-1,1 1 3,6-2-1,6-1 3,3-4 0,2 2 1,1-2 1,2 2 0,-1-2 0,-4 3 1,1 0-1,-5 1 1,-3 5-1,-2-1 2,-2 3-1,-4 2 0,0 6 0,-1 0 1,1 9-4,-11-8-1,11 8 1,-9 0-2,9 0 1,-9 12-2,6-2 1,2 3-1,1 1 4,0 0 0,2 1 1,4-1 3,2-2-1,2 0 3,2-3 1,0-2 2,3-4-1,-2-2 0,3-1 0,-2-1-2,2-6-4,-4-5-9,5-4-23,5 3-31,-8-7-5</inkml:trace>
  <inkml:trace contextRef="#ctx0" brushRef="#br0" timeOffset="7276.4161">7294 10924 146,'0'0'0,"0"0"0,-9-10-2,9 10-10,0 0-13,-9-15-25</inkml:trace>
  <inkml:trace contextRef="#ctx0" brushRef="#br0" timeOffset="8407.4808">7581 11022 0,'0'0'0,"0"0"0,0 0 3,-6-1 1,6 1 6,-13-7 3,13 7 4,-12-10 2,12 10 0,-11-11 1,11 11-2,-4-10-5,4 10-3,0 0-5,0 0-3,11-3-2,-1 3-1,0 2 0,3 3 1,1 1 0,2 0-1,-3 0 2,1 0-1,-2 0 0,-2-1 1,-1-1 0,-9-4 1,11 6 2,-11-6-1,0 0 1,0 0 1,0 0-1,-10 0 1,1-4-1,0-3-1,-1-3-1,0-2-1,2-2-1,2-4 1,2 3-1,4-5 1,0 3 1,6-1-1,3 3 1,4 1 0,0 1 1,2 4-2,2 2 0,2 3-1,-2 3 0,3 1-1,-1 2 0,-2 5-2,2 1-1,-2 1-3,-1-1-4,-1 1-4,-1-4-3,0-2-2,1-3-3,2-2 2,-1-4 3,1-9 3,-1 2 4,-2-9 7,-2 0 7,-2-4 4,-4-1 5,-4 2 3,-2-1 4,-1 4 3,-5 1-1,-4 5-2,1 3-2,-4 5-3,2 4-5,-3 4-3,3 2-4,-2 7-2,3 5-2,1-1 0,4 6-1,0-1 1,5 2 0,0-4-1,6-1 3,5-1-1,2-6 1,2-2 1,2-6 1,2 0-1,-2-6 0,5-5 1,-6-3 0,2-4 1,-3-1 0,-3 0 1,-4-2 0,-4 1-1,-1 3 2,-3 1-2,0 3 1,-1 3-2,1 10-2,-8-10-1,8 10-1,0 0-2,-13 6 0,11 5 0,0 2 0,2 3 0,0 5 2,5 1 0,3 4 1,2-3 0,2 2-1,4 2 2,4-4 0,-4 1 0,5-3 0,-7 2 0,6-6 0,-9 2 3,2-4-2,-7-2 2,-4-1 2,-2-3 0,0-9 2,-7 9 1,7-9 1,-20 0-1,5-1-1,2-8 0,-2-1-2,3-4 0,0 1-4,7-2-4,-4 1-8,9 0-16,11 8-24,-11 6-17</inkml:trace>
  <inkml:trace contextRef="#ctx0" brushRef="#br0" timeOffset="9001.5148">6480 12566 6,'25'-19'14,"9"-1"1,1-7 0,10-3 3,1-10 0,10 0 3,7-6-2,6-5 1,4-4 0,4-5 0,3-4-2,3-2-1,0-1-3,2-4-2,-5 1-3,-2 3 0,-1 2-3,-8 4 1,-3 3-3,-7 6 1,-1 7-2,-9 1 1,-5 8-1,-4 3 0,-8 4-2,-2 4 0,-7 5-1,-2 5 0,-9 3-3,-2 6-8,-10 6-19,0 0-38,0 0-4</inkml:trace>
  <inkml:trace contextRef="#ctx0" brushRef="#br0" timeOffset="103866.9408">7681 14659 60,'0'0'3,"0"0"-2,0 0-1,0 0-1,0 0 0,0 0 2,0 10 2,4 0-1,3 4-1,3 2 3,1 7-1,1-1 3,4 6 0,0-3-1,-2 5 0,-1 3-2,0-6 1,-1 4-2,-1-7-2,-1 3-9,-4-7-14,3 1-12</inkml:trace>
  <inkml:trace contextRef="#ctx0" brushRef="#br0" timeOffset="104332.9675">7653 14693 24,'0'0'2,"0"0"0,0 0 1,7-10 2,-7 10 1,17-11 1,-4 3 3,5-1-1,1-1-1,0 3 2,4 2-2,1 0-2,1 2 1,-2 1-2,4 2-3,-4 3 1,4 4-1,-4 2 0,0 3 0,-4-1 0,2 6 0,-6-4 2,0 4 1,-3-1 0,-2 0 0,-2-2 1,-3 3 2,-3-4 1,-3 3 2,1-4 0,-1 2 1,-4-1 0,-6 1 0,3-3 1,-5 1-4,-2-1 0,-1-1-1,1 0-4,-2 0-2,0 3 0,-1-5-1,5 2-4,1-4-5,1 2-20,-1-8-39,12 0-2</inkml:trace>
  <inkml:trace contextRef="#ctx0" brushRef="#br0" timeOffset="104701.9886">8284 14485 85,'0'0'0,"0"0"2,0 0 2,0 0 0,2 10 2,-2-10 4,9 17-2,-1-4 4,-1 5 0,2 0-2,0 3 2,2 1-2,-3-1-1,2 1 1,0-1-2,-2 1-2,-1-4 0,0-1 0,1-2-2,-3-1-2,0-4-3,-1-1-12,-4-9-17,0 13-31,0-13-3</inkml:trace>
  <inkml:trace contextRef="#ctx0" brushRef="#br0" timeOffset="104919.001">8123 14551 171,'0'0'4,"0"0"3,12-15 2,-2 5-1,6-2 1,3-2 0,7-6 0,5 0-8,10 2-33,-2-5-30</inkml:trace>
  <inkml:trace contextRef="#ctx0" brushRef="#br0" timeOffset="105670.0439">9164 13938 79,'0'0'1,"-4"-24"-1,4 1 1,0-10-1,4-9 1,9-10 3,5-11-1,10-9 2,7-3 0,19 0 1,14-7 0,10-3 0,10-4 0,17 1-1,13-1 1,7-3 1,15-3 2,5 1-1,7-2 1,13-2 0,7 3 1,8-4-2,12 2-3,12-1 1,14 1-3,6 3 0,0-3-1,20 8-2,5 3 1,11 6-1,0 5 0,11 8 0,-5 6 0,11 10-1,6 13 0,-9 6 1,4 13 0,-6 10-1,3 8 1,-10 19 1,-9 8-1,-1 13 0,-3 6 1,-5 19-2,-3 6 1,-8 10 0,-3 7 0,-7 10 0,-4 4 1,-9 11-1,-5 6 0,-9 5 1,-12-1-1,-4 9 2,-12-8 1,-9 10-1,-5 5 1,-13-3 0,-9-4 3,-12 2 0,-3 2-1,-16-6 2,-12 3-1,-11-11 1,-9-11-3,-11-4 0,-14-2-1,-3-14 0,-8-10-5,-9-8-3,-2-9-8,-10-11-14,5-4-24,-10-13-17</inkml:trace>
  <inkml:trace contextRef="#ctx0" brushRef="#br0" timeOffset="106295.0797">19765 14701 69,'0'0'6,"0"0"4,0 0 0,4-10 3,-4 10-1,0 0 1,15-8 1,-15 8 0,16 0-3,-4 0-6,0 1 2,4 4-1,-2 1 1,5 2-1,-3 0-1,6 1 1,-2 0 0,2 1-2,-2 0-1,4 0 1,-4-1-2,4-1-1,-3 2 0,2-3 0,4 0 0,-7-2 1,3-1-1,-5 1 0,2-3 0,-6 0 1,1-1 0,-15-1 3,14 3 1,-14-3 2,0 0 0,0 0 2,0 0 0,9-4 2,-9 4 0,0-11 0,0 11-2,0-21 0,0 6-2,2-5 0,0-4 0,2-5-3,1-5-3,5-7-5,-1-7-12,4-16-47,8 3-15</inkml:trace>
  <inkml:trace contextRef="#ctx0" brushRef="#br0" timeOffset="148688.5044">12144 4487 63,'0'0'5,"0"0"1,0 0 4,0 0 1,0 0 5,0 0 0,0 0 3,0 0-1,0 0-3,0 0-2,0 0-1,0 0-3,0 0-3,0 0-2,0 0-1,0 0 0,0 5-2,0-5 0,0 0 0,1 8-1,-1-8 0,5 14 1,-5-14 0,6 16 0,-5-4 0,2 1 0,0 2 1,-1-3-2,1 7 1,-1-3-1,1 5 2,0 2-1,-1-3 0,1 2 0,0-2 1,0 0-1,2-2 0,-2 1 1,0-7-1,1 1-1,-1-4 1,0 1 0,-3-10-1,5 14 1,-5-14 1,4 10-1,-4-10 1,0 0-1,0 0 2,0 0-1,0 0 0,0 0 0,0 0-1,0 0 1,0 0-2,8 8-2,-8-8-10,0 0-14,0 0-23,0 0-20</inkml:trace>
  <inkml:trace contextRef="#ctx0" brushRef="#br0" timeOffset="149151.5309">12205 4520 70,'0'0'5,"0"0"2,0 0 2,0 0 0,0 0 2,6 0-1,-6 0 2,11 0 1,-11 0-6,15 9 0,-5 0-1,0 2-1,1 2-1,2 0 0,1 4-1,-1-3-1,3 2 1,-2-1-2,4 1 1,-3 2 0,2-4 1,-3 3-1,2-6 0,-4 3 1,1-7 0,-4 5 0,1-7 2,-10-5 5,11 4 1,-11-4 2,0 0 1,8-6 0,-8-4 0,0-4 0,-2-1-4,-1-7-4,-3 2-1,2-3-1,-3 0-3,3 1 1,-1 2-1,3 3 0,-2 4-1,1 1-2,3 12-3,-4-14-12,4 14-24,0 0-31,0 0-5</inkml:trace>
  <inkml:trace contextRef="#ctx0" brushRef="#br0" timeOffset="149507.5513">12667 4408 165,'0'0'1,"0"0"-1,0 0 0,0 0 0,0 0 2,2 9-1,2 3 1,3-2 0,0 8-1,0-2 0,1 6 1,1-1 0,0 4-1,-2-4-1,1 3 0,-1-7-3,-2 5-3,1-7-7,-1 1-6,-1-4-3,1-2-4,-2 0-6,-3-10-4</inkml:trace>
  <inkml:trace contextRef="#ctx0" brushRef="#br0" timeOffset="149963.5774">12706 4478 80,'0'0'5,"0"0"2,-1-12 5,1 12 1,0-17 2,0 9 1,1-2 1,4-1 1,3-1-3,1 2-4,5 0-3,2 2-1,1 2-2,1 3-2,3 0-2,-2 3 0,-1 3-1,-1 5-1,-4 4-1,-3 2-2,-4 2 1,-3 2 0,-3 0-1,0 0 1,-5-4 0,-1 2-1,0-7 2,0 1 0,6-10 1,-6 8 1,6-8-2,0 0 2,5 0-1,-5 0 1,14 0 0,-5 1-1,0-3 1,3 2-1,-2 0 0,2 7 0,-3-2 0,0 5-1,-2 0 1,-2 4 0,-2 0 2,-3 1-1,0 1 3,-7 2 1,0 3 2,-5-3 2,-1 3 1,-1-6 0,-2 2 1,2-7-2,-2 5 1,3-9-8,-2-3-22,-5-1-41,7-2-3</inkml:trace>
  <inkml:trace contextRef="#ctx0" brushRef="#br0" timeOffset="150839.6275">12718 5477 92,'0'0'6,"0"0"4,0 0 3,0 0 0,0 0 1,0 0 0,0 0-1,0 0 1,0 0-6,0 0-5,-1 9 0,1 1-3,2 5 0,3-1 2,-1 4-1,1 4 0,1-1 1,-2 0 0,1 1-1,0-1 0,0-3 0,-2 2 0,3-6 0,-2 2-1,0-6 1,-1 0 1,-3-10-1,6 14 0,-6-14 1,0 0 2,0 0 2,10 9 1,-10-9 0,0 0 2,12 0-1,-12 0 0,12-8 1,-12 8-3,16-9-1,-7 3 0,1-1-1,2 1-1,-2 2 0,2-2-1,-2 0 0,0 4-1,1-1 1,-3 3-1,1 0-1,-9 0 0,14 0 0,-14 0 0,12 3-2,-12-3-1,0 0-5,11 9-14,-11-9-23,8 8-25</inkml:trace>
  <inkml:trace contextRef="#ctx0" brushRef="#br0" timeOffset="152025.6953">13204 5404 114,'0'0'3,"0"0"1,-7 5 3,7 4 1,-1 0-1,1 5 1,-1 5 1,6 0-1,8 5-1,-5 0-2,5 0-2,-7-1 0,7 2-1,-8-4-1,4-2 0,-6-4 0,-2-1 2,-1-4 0,0-10-1,0 0 1,-5 5-2,5-5-2,-23-12-2,13-5-1,-7-1-2,4-6-1,-4-2 0,6-3 0,-1-1 3,6-1 2,3 5 2,1-3 4,2-3-1,0 11 1,3-6 0,5 9 0,-1-4 1,3 8-3,6-2-2,-4 5 0,8 5 1,-7 2-1,8 3 0,-7 1 0,7 2 0,-6 5 0,-1 3 0,-1 4-1,-1 4 2,-3-1 0,-2 7-1,-1-6 0,-3 5 0,-3-4-1,-1 4 0,-5-7 0,0-2-2,-3-2 0,0-2 1,-1-2 0,1-1 1,-1-2 1,10-5 1,-16 3 1,16-3 0,-11 1-1,11-1 1,0 0 0,-12 0 0,12 0-2,0 0 0,0 0-1,0 0 0,0 0-2,0 0 1,0 0 0,-5 8-2,5-8 2,0 12 1,0-12 0,12 14 2,-12-14 0,15 14 1,-5-7 0,3 4 3,0-3 1,2 1 0,2 1 0,0-2 2,0 3 0,1-1 0,1-3 1,-2 2-2,1-3-1,-1 1 0,-2-1-3,-4-4-11,-1-2-39,-2 3-16</inkml:trace>
  <inkml:trace contextRef="#ctx0" brushRef="#br0" timeOffset="152847.7423">13065 6667 169,'0'0'2,"0"0"-2,0 0 1,0 0 1,6 8 1,-4 2 1,5 1-1,-3 4 1,1 2-1,1 4 1,3 4-2,-2-4 0,1 4-2,-2-2-3,2 1-7,-3-3-10,-1-2-19,5-2-20</inkml:trace>
  <inkml:trace contextRef="#ctx0" brushRef="#br0" timeOffset="153258.7659">13087 6747 28,'0'0'1,"0"0"1,5 0 2,-5 0-1,15 5 2,-15-5 0,23 17 1,-9-5 0,5 2-2,6 2 1,-2 0-1,5 1-1,-3 0 2,4-3 0,-6 0 0,3-3 2,-10-2 1,-1-3 6,-5-3 6,-10-3 0,14 0 2,-14 0 0,1-16-2,-1 1-1,-7-4-2,-1-4-5,0-2-5,-4 0-3,2-1-1,0 0-2,0 3 0,3 5-1,2 4-1,0 3-6,5 11-14,-4-10-12,4 10-27,0 0-12</inkml:trace>
  <inkml:trace contextRef="#ctx0" brushRef="#br0" timeOffset="153516.7806">13575 6568 132,'0'0'0,"0"0"0,2 7 2,-2-7 2,5 14-1,-1-1 2,2 2-1,0 3-1,2-3 2,0 7-1,1-2-4,-1 5-3,-2-4-9,1-2-7,-1 1-11,-1-5-8</inkml:trace>
  <inkml:trace contextRef="#ctx0" brushRef="#br0" timeOffset="153856.8001">13631 6626 60,'0'0'1,"0"0"-1,1-12 2,-1 12 1,5-1-1,6 2 3,-3 6-4,7 3 3,0 8-1,3-2 0,0 6-1,2-5 0,-4 7-1,3-10 3,-3 1 3,1-5 5,3 1 4,-7-7 6,4-2 2,-7-2 1,3-6 0,-5-8-1,2-1-4,-6-6-3,-3-8-5,0 1-6,-1-4-4,0 5-6,-3-3-21,-6 5-40,6 4-6</inkml:trace>
  <inkml:trace contextRef="#ctx0" brushRef="#br0" timeOffset="154340.8277">13598 7718 144,'0'0'2,"0"0"-2,0 0 1,0 0 2,0 0 1,0 0 1,2 9 1,4 3 0,1 2-2,2 2 2,1 1-1,-1 4-2,1-3-1,-1 3-1,0 3-1,-1-6-2,-2 2-5,-1-4-2,-2 0 0,-3-6-6,0 2-4,0-12-5,-7 2-4,-4-2-1,2-10 4</inkml:trace>
  <inkml:trace contextRef="#ctx0" brushRef="#br0" timeOffset="154644.8451">13567 7817 1,'-2'-9'13,"2"9"2,-1-18 0,1 6 3,0-1-1,0 0 1,4 3-4,-4 10-5,17-13-2,-6 8-3,-1 1 1,5 4-3,-1 0 0,3 7 1,-1 1 0,3 6-3,-5 0 2,5 4 0,-5 1-1,2 3 0,-4 5 0,0-4 3,-5 4-2,-1-5 3,-4 4-1,-2-6 2,0 3 0,-4-7 1,-2-2-2,-4-3 1,1-2-1,-4 0-2,1-6-1,-1 0-4,1-2-5,0-1-8,3 0-10,-2-6-16,11 6-22</inkml:trace>
  <inkml:trace contextRef="#ctx0" brushRef="#br0" timeOffset="154989.8649">14089 7621 146,'0'0'4,"0"0"-1,0 0 1,0 0 0,0 0 3,0 7 1,0-7 0,7 17 0,1-2-2,0-1 0,0 5-1,1 0 0,2 2-3,-2-1 1,0 2-1,0-2-1,-2 2 0,0-1-1,-2 0-3,-1 2-6,-1-3-14,1 3-19,-4-8-23</inkml:trace>
  <inkml:trace contextRef="#ctx0" brushRef="#br0" timeOffset="155297.8825">14046 7674 113,'0'0'5,"0"0"3,8-10 3,-8 10 2,17-11 2,-6 3 2,6-2 1,2 0 2,1 0-5,2-1-3,1 1-1,-2-1-3,0 1-2,-1 2-5,-3 1-16,-3-6-48,4 8-5</inkml:trace>
  <inkml:trace contextRef="#ctx0" brushRef="#br0" timeOffset="157134.9876">13408 4355 25,'0'0'3,"0"0"0,0 0 3,0 0-1,0 0 1,0 0-1,0 0-1,0 0 0,0 0-3,0 0-1,0 0-1,0 4-1,0-4 0,6 12 1,-6-12 0,10 13 2,-10-13-1,13 12 3,-13-12 0,13 7 4,-13-7 5,11 0 2,-1-10 3,1 0 1,3-6-1,1-4 2,5-6-2,2-2-2,3-6-2,0-1-2,2-2-1,-2-4 0,3 3-3,-3-2 1,0 8-2,-4-1-2,4 9-4,-8 1-7,4 9-14,2 10-22,-13 4-25</inkml:trace>
  <inkml:trace contextRef="#ctx0" brushRef="#br0" timeOffset="157688.0192">14001 5213 3,'0'0'8,"0"0"6,11 3 3,-11-3 3,13-5 2,-2-7 1,2-3 0,2-3-2,2-10-1,5 2-4,-3-8-3,2 1-1,2-4-3,-4 4-3,2 3-1,-6 3-4,3 7-12,-7 3-13,1 7-22,5 9-19</inkml:trace>
  <inkml:trace contextRef="#ctx0" brushRef="#br0" timeOffset="158107.0432">14310 6411 104,'0'0'3,"1"-10"3,0 2 2,8-6 2,-3 0 3,7-7 0,-1-5 2,7-3 0,1 1-3,3-4-2,4 0-2,-2 1-3,2 4-4,-6 1-9,4 7-11,-5 1-17,4 12-19</inkml:trace>
  <inkml:trace contextRef="#ctx0" brushRef="#br0" timeOffset="158620.0725">14644 7321 42,'0'0'5,"0"0"3,0 0 1,0 0 6,0-8 3,4-3 0,1 1 4,1-7-1,3 4-3,4-7-2,2 2-2,3-4-4,0 1-2,2 3-2,2-3-2,-2 4-4,1-2-8,-2 3-15,-4-3-34,1 8-8</inkml:trace>
  <inkml:trace contextRef="#ctx0" brushRef="#br0" timeOffset="161516.2382">12884 3950 24,'0'0'2,"0"0"1,-12 0 2,12 0-1,-19-2 5,7-4-1,-2 3 3,-4-2-1,-2-1 0,0 2 1,-2 1-1,-2-1-2,-3 3 1,-6-1-1,3 2-1,-5 0 0,4 2-2,-4 3-1,-1 0 1,-1 1-1,-1 3-3,5 0 0,-8 5-1,1-1 0,-2 3 0,0 9-1,-3-1 1,2 2 0,-4 2-1,0 5 1,4-2 0,-1 8-2,3-4 1,1 1 1,3 2-1,3 1 0,4 2 0,5 1 0,0 3-1,7-4 0,0 6 1,9 3 1,-2-4-1,9 1 0,2 0 1,1 1-2,10-1 2,1 1 0,5-6-1,0-3 0,8 1 1,0-5 0,6 3 0,-2-7 0,9-2 0,8-5 0,-2 1 1,8-8 2,1-1-2,6-6 1,1-4 2,4-3-1,0-3 1,-3-1-1,3-7 2,1-2-1,-2-6 1,0 1 0,-6-5-1,2-1 1,-6-6 0,-1 1 1,-5-7-1,-5 1 0,0-6 1,-6 1 1,-1-3-1,-5-1 1,-1-4-2,-4-1 1,-3-1 0,-1-2 0,-4-1-1,1 0-1,-10-3 1,-2-1-2,-2 0 1,-4 4-1,0-1 0,-7 3 0,-4 2 0,-4 4-1,2 4 0,1 0-1,-3 9 0,2 1-3,-1 9-6,1-2-7,2 7-27,11 14-27,-12-8-6</inkml:trace>
  <inkml:trace contextRef="#ctx0" brushRef="#br0" timeOffset="162511.2951">13454 4438 16,'0'0'1,"0"0"-1,0 0 0,0-12 1,0 12 0,-4-14 2,3 1 0,0-3 3,1 0 1,0-3 0,1-2 3,4-5-1,1-1 2,5-4-1,1-2-2,6-2 0,1-6 3,7 2-3,3-6-1,8 3-1,1-4-1,13 0 0,8 0-2,5 0-1,9 2 0,4-3-2,6 2 0,6 0 0,3 2 0,7 0 1,4-3 0,6 6 0,-1 2-1,11 6 2,6 1-2,3 8 2,7-3-1,-3 14-1,4 4 0,2 4 0,5 4-1,-6 5 1,-6 5 0,8 9-2,5 0 1,-7 10 0,-2 6 1,5 2 1,4 7 2,0-2-1,3 9 1,-3-4 2,3 7 2,-2-4 1,2 0 0,-5 4-1,-1-5 0,-3 8 0,0 0-2,-8-1 1,-10 2-3,2-3 1,0 4-1,-11-4 0,-4 3 1,-2-5-1,-7-5 0,0 1 0,2-5 1,-13 2-1,-3-3 0,-4-3 0,-6-1 1,-6-3-2,-4-1 0,-11-4 0,-7 1-1,-3-8-5,-13 0-7,-3-4-15,-7-1-23,-8-3-19</inkml:trace>
  <inkml:trace contextRef="#ctx0" brushRef="#br0" timeOffset="162921.3185">19755 4950 19,'0'0'3,"0"0"-1,13 0 3,-5 3 2,5 1 1,1 0 2,5 2 2,3 0 0,0-1-2,2 1 1,0-2-2,-1 1-2,2-5-2,-6 1-2,5-1-3,-8 0-2,2-6-1,-3 1-5,-1-4-2,-3-3-3,0 1-1,-1-6-3,0-1 2,-2-2 3,-3-1 7,-1 1 5,0-3 8,-2 5 5,1 2 4,-3 1 2,0 3-7,0 4-14,0-7-34,0 15-8</inkml:trace>
  <inkml:trace contextRef="#ctx0" brushRef="#br0" timeOffset="163674.3616">20960 4950 107,'0'0'4,"0"0"-1,0 0 3,0 0 0,0 0 1,6 9 0,-6-9 0,7 15 0,-3-3-1,0 2-4,0 2 1,1 0-1,-1 2-1,-3 3-1,0-4 1,0 2-1,-1-5-1,0-1 0,-1-1 1,-3-4-2,4-8 1,-13 6 1,5-6-2,-6-3 1,3-4 1,-2-9-2,-1 1 0,1-4-1,-1-1 2,6 1 0,0-5 0,4 4 0,1 1 1,3 4 0,3-1 1,6 4 0,0 2-2,4 3 2,1 2-2,3 4 0,2 1 1,1 1 0,2 9 0,-2 0 0,3 3 0,-1-1 1,1 1-1,-3-1 0,0 2 1,-1-4 1,-1-3 3,-1-2 3,-3-2 2,-2-3 4,-2 0 2,-10 0 2,13-13 0,-9 2 0,-3-4-1,-1-2-5,0-7 0,0-1-4,-3 4-1,-2-6-1,0 3-2,0 3-1,0 2-1,0 3-1,1 7-4,4 9-10,-3-13-12,3 13-18,0 0-23,0 0-11</inkml:trace>
  <inkml:trace contextRef="#ctx0" brushRef="#br0" timeOffset="164397.4029">21496 4745 43,'0'0'0,"0"0"0,9 4 1,-3 5-1,0 3 1,0 3-1,3 1 2,1 4-1,-1 2 0,-1 2 0,-2-5 0,3-3 1,-3 2 0,-1-6-1,-1-1 2,-4-11 5,6 12 3,-6-12-2,0 0 2,0-8-1,-2-2 0,-1-4-1,-2-5-2,-1 2-5,1-3-2,-2 0-2,2-1 1,2 4 0,1 0-1,0 3 2,2 2-2,0 1 0,4 2 0,0-5-1,-4 14 0,19-19 0,-6 14 1,1-3 0,0 8 2,2 0-1,-1 2-1,1 9 2,-5-1 0,-4 9 0,-2-5 0,-3 8 2,-2-8-4,-3 3 2,-3-2 2,-3-1-1,2-5-1,7-9 0,-12 12 1,12-12-2,0 0 1,0 0 0,0 0 1,11 1-1,1-1 0,3-3 2,-1 1-1,5-3 2,-2 3-1,0 2-1,-2 0 2,-1 5-2,-4 4 1,-2 0 1,0 6-1,-4-1 2,-3 4-1,-1-2 4,-5 1 0,-1-1 4,-8 3-1,3-6 2,-6 0-1,-1-3-1,-3 0-1,-1-5-3,3 2-9,-1-6-16,-4-5-35,4 0-11</inkml:trace>
  <inkml:trace contextRef="#ctx0" brushRef="#br0" timeOffset="165321.4558">21596 4383 5,'0'0'4,"-10"-5"0,0 2 3,-7-1 2,-4-3 0,-9 2 2,1-1 2,-8 0 1,2 1-1,-5 5 2,1 0-2,0 0-2,-1 0 0,4 3 0,-5 2-3,1 4 0,-2 0-2,0 2-3,-2 2-1,-6 2 0,4 6-1,-2-3 0,3 4 0,-1 2-2,3 5 2,0-1-1,5 9-1,6 4 1,-1 0 0,5 8 0,-1 0 0,7 6 0,4-3-1,3 8 1,5-2-1,3-4 1,4 4 0,2-7 0,7 6 0,4-2 2,6-1 0,2 0 2,6-4-1,1 1 1,9-4 1,-2 4 0,11-8-1,5-6 1,4 0-2,4-6 1,0 1-1,8-6 0,-1-1 1,4-4-1,-2-3-1,-2-4 2,6-3-1,4-5-1,-3-4 0,3-2 1,-2-4 0,2-4 0,-4-10 1,4 2 1,-10-11-1,-4 0 1,2-8 1,-3 1-1,-3-7 1,-3-2-1,-4-2 1,-2-4-3,-6-1 0,-2-2-1,-9 0-1,-3-3 1,-6 0 0,-6-1-1,-2-1 0,-4-2 0,-5 0 1,-2 2 1,-6-2-1,-7 0 0,-3 0-1,-1 0 1,-9 3 0,-3 1-1,-3 4 1,-4-1-1,-2 5 0,-8 3-1,-1 4 0,-7 3-3,-2 3-6,-5 5-9,-7 5-28,-7 10-26</inkml:trace>
  <inkml:trace contextRef="#ctx0" brushRef="#br0" timeOffset="184229.5373">10042 5021 0,'0'0'0,"0"0"0,-13-1 0,13 1 0,0 0 0,0 0 0,-1 6 0,1-6 0,0 11 0,0-11 0,0 15 0,0-6 0,-1 0 0,2 0 0,1 0 0,2 2 0,-2-1 0,3 2 0,6-2 0,-4 2 0,7-1 0,-6 3 0</inkml:trace>
  <inkml:trace contextRef="#ctx0" brushRef="#br0" timeOffset="184546.5554">10226 5316 0,'22'18'4,"0"-3"-1,3 2 3,3-8-1,0 7 2,3-9-1,0 4 3,4-4-4,-4-4 3,5 1-1,-4-4 1,5 0 2,2 0-2,-3 0 0,3-4 2,-3-3-2,5 2 0,-5-3-2,7 0 1,-8-1-3,-1-5-1,-2 5 0,-1-5 0,0 3-1,-3-1 0,0 3 0,-7-4-1,2 7 1,-4 0 0,2 1 0,-6 0-1,-3 1 0,-2 1 2,-1 0-3,-9 3-2,9-3-10,-9 3-26,0 0-18</inkml:trace>
  <inkml:trace contextRef="#ctx0" brushRef="#br0" timeOffset="185187.5921">11157 5154 0,'12'8'0,"-12"-8"1,0 0 2,8 5 2,-8-5 2,0 0 2,11 8 4,-11-8 3,0 0 3,6 15 2,-6-15 3,2 18-3,-2-4-1,0 2-2,-3 8-4,-2 10-3,-10 4-33,0 16-33,-12 8-4</inkml:trace>
  <inkml:trace contextRef="#ctx0" brushRef="#br0" timeOffset="186981.6947">8875 5501 43,'0'0'4,"0"0"3,0 0 2,0 0 1,0 0-2,-7-9 2,7 9-2,0 0 3,0 0-6,1 7-2,4 5-2,5 0-1,1 3 1,2 4 0,1-3 1,-2 2-1,2-2 0,-2 1 0,-3-4 1,0-4 1,-9-9 2,8 13 0,-8-13 1,0 0 0,0 0-1,-9-5 1,-2-4-2,0-4 0,-2-2-2,-2-2-2,3 1 1,-1-1-1,3 1 0,5 2-1,1 2 0,4 3-1,0 9-1,9-12 0,3 9 0,3 3 1,2 0-1,6 2 1,1 4 1,3 1 0,-1 1 1,0 0 1,-2-2 0,-1 1 2,-4-3 0,-2-1 2,-3-1 3,-5-2 1,-9 0 2,13-3-1,-13 3 0,3-16-1,-3 4 0,-2 0-2,-4-4-3,0 0-2,0 3-1,-2-1 0,0 3-3,1 3-2,7 8-5,-11-9-6,11 9-4,0 0-6,0 0-4,-5 5-3,5-5-1,0 0 5,9 10 6,2-10 4,-1 0 8,4-1 9,-1-6 4,3 0 6,-6-2 4,2 1 2,-3 1 0,-9 7 3,10-9 1,-10 9 1,8-14-6,-8 14 1,0 0-4,0 0-2,0 0-3,0 0-1,-2 5-3,-2 5-3,2 5 2,1-1-3,0-2 2,1 3-1,2 0 1,5 1 0,0-3 0,1-1 0,2 0 1,2-4 0,-2-2 0,5-3 1,-4-3 2,1 0-2,0-4 2,-2-4-1,-1-2 0,1-2 1,-2-3-1,-3 3 0,-1 0-1,-1 1 0,-1 3 0,-2 8 1,0-13-2,0 13-2,0 0 1,0 0-2,0 0 0,0 0 0,0 0 0,0 8-2,0-8 2,6 12 1,3-7 1,-9-5 0,20 10-1,-11-7 2,6-2-1,-4-1 1,6 0 0,-6-4 0,-1-1 0,0 0 1,2-2-1,-3 2 0,0-2 0,-9 7 0,14-9-1,-14 9 1,11-5-1,-11 5 0,0 0 0,13-5 0,-13 5 0,0 0 1,12-6 2,-12 6 0,0 0 3,11-10 0,-11 10 3,6-12-1,-2 0 3,-3 0 1,1-2 0,-2 2-1,0-5 0,0 1-2,0 0-2,-4 2 0,-4 4-7,4 0-14,4 10-53,-13 0-8</inkml:trace>
  <inkml:trace contextRef="#ctx0" brushRef="#br0" timeOffset="191992.9813">10699 5565 7,'38'4'11,"5"-4"0,0 0 1,5-10 0,-2-1-3,-3-2-1,6-4 0,-5 0-1,4 0 0,-7-1 0,6 0 0,-2-2 0,-4 4-2,2-6 1,-8 6-2,3-4 1,-7 5 1,4-3 1,-11 5 0,-3-2 1,-1 5 4,-5 3 1,-1 0 0,-4 2 2,-10 5 0,13-8-2,-13 8-1,0 0-2,0 0-4,0 0-2,1-10-7,-1 10-12,0 0-30,-4-5-25</inkml:trace>
  <inkml:trace contextRef="#ctx0" brushRef="#br0" timeOffset="192960.0366">10260 5474 5,'28'22'6,"-2"-4"-1,4 0-2,-1-1 1,4-2-1,-2-1 1,3-1-2,-2-4 2,5 1 0,-5-2-1,10-1 1,0-3-1,-1-1 1,4-3-2,-4 0 3,4-3 0,-5-2 2,4-2 0,-4-3 2,-5-2 3,2 0 1,-5-3 1,4 1 1,-7-2-1,3 2-3,-5-2 0,0 4-2,-7 0-2,1 1-3,-6 4 0,-2-1-4,-13 8-12,15-11-29,0 8-20</inkml:trace>
  <inkml:trace contextRef="#ctx0" brushRef="#br0" timeOffset="194297.1131">13407 4584 0,'19'9'4,"4"-3"-1,1-1 1,3-2-1,4-3 1,1 0 1,5-5 0,-1-2 1,7-4 0,-4 0 1,10-6 0,2 3 0,1-7 0,4 1 0,-2-3-1,4-1-1,-3-3 0,4 0-2,-5-2 1,-3 3-2,1-3 3,-7-1-3,4 4 3,0 0 0,-5 2 2,0 2-1,-7 2 1,4 1-1,-11 2-1,4-3 1,-10 8-2,-1-5-2,-4 8-1,-4-5 0,0 8 1,-6-6-4,-9 12-2,14-5-13,-14 5-30,0 0-7</inkml:trace>
  <inkml:trace contextRef="#ctx0" brushRef="#br0" timeOffset="198128.3322">14806 3991 49,'0'0'2,"0"0"1,0 0 2,14 0-2,-14 0 3,19 2-1,-9 1 1,2 4 1,-2-1 0,0 3 0,-3 3 5,0 3-1,-5 6-1,-2-2 3,0 10 0,-8-5-1,0 8-2,-2-6-1,-1 6-3,-2-7-3,3-3-8,-3-5-35,7 0-20</inkml:trace>
  <inkml:trace contextRef="#ctx0" brushRef="#br0" timeOffset="198730.3667">15371 3909 119,'0'0'2,"0"0"1,0-6 0,0 6 0,0-14-1,0 5 2,0-3-1,1-1 1,-1-1-3,1-3 1,0 2 2,1-2 0,-1 4 3,-1-1 0,1 3 1,-1 11-2,0-15 0,0 15-4,0 0-1,0 0-1,0 0-2,9 3-1,-5 5-1,3 4 2,2 1 1,-1 4 2,0 1 0,1 3 0,1-3 0,-1 3 2,-1-4-2,-2 2 0,0-1-2,-3 0-5,-2-2-2,-1 1-1,-1-1-2,-9-1 1,1-1 0,-4-1 2,-1 3 3,1-6 8,2 2 6,1-8 5,10-4-1,-10 9 1,10-9 0,0 0-2,6-9-2,6 2-7,4-4-25,0 1-36,13 2-4</inkml:trace>
  <inkml:trace contextRef="#ctx0" brushRef="#br0" timeOffset="199249.3964">14796 5359 40,'0'0'2,"0"-11"3,0 11 1,0-16 0,3 4 1,0-5 0,2 2 2,4-7 1,2 2-2,5 3 2,5-4-2,-1 4 1,10-4 2,-3 3 1,10-4 0,5 4 0,-1 1 1,4 0-2,-1 0 0,2 1-1,-2 0-3,3 3 0,-8 0-1,-4 3-2,-4 0-1,-2 2-1,-6 3-1,-5 2 1,-2 0-2,-6 3-5,0 0-9,-10 0-18,10-2-24,-10 2-10</inkml:trace>
  <inkml:trace contextRef="#ctx0" brushRef="#br0" timeOffset="199651.4194">15827 4871 9,'0'0'3,"0"0"1,0 0 3,0 0 1,10 4 3,-10-4 2,10 2 5,-10-2-2,16 0 2,-16 0 0,15-10-3,-8-2-1,1 1-1,-1-4-1,-2-2-1,-1 0-2,0-8-2,0 6 0,-2-2 0,-1 8-2,-1-4 1,1 8-4,1-4-3,-2 13 1,0 0-1,0 0 0,9 13 1,-4-1-1,1 7-1,4-2 2,-1 7 3,2-4-2,0 6 0,-1-6-6,0 1-7,-2-1-14,1 2-15,-5-1-8</inkml:trace>
  <inkml:trace contextRef="#ctx0" brushRef="#br0" timeOffset="199792.4274">15962 5085 124,'0'0'7,"0"0"3,0 0 2,7 0 3,-7 0 0,19 0 0,-6-6 0,4 1-7,2-3-27,7 3-39,0-3-5</inkml:trace>
  <inkml:trace contextRef="#ctx0" brushRef="#br0" timeOffset="200295.4562">15199 6481 54,'0'0'1,"-1"-11"0,1 0 3,0 1-1,0-6 3,0-4 1,3 0 1,2-6 0,1 4 0,6-4 0,1 0-2,6 0-1,2 1-1,5 0 0,6-1 1,4 4 0,1-1 2,4 2 1,0 4 0,5-1 3,-3 2-2,6 0 1,4-4-1,-4 6-1,2-3-1,-4 7-2,3-4-1,-8 6-1,4-1 0,-12 4-6,-4 5-4,-5-2-16,-2 2-16,-9 0-14</inkml:trace>
  <inkml:trace contextRef="#ctx0" brushRef="#br0" timeOffset="200503.4681">16092 5854 113,'0'0'5,"0"0"1,15 0 2,-6 0 3,3 5-1,2-2 1,3 5 0,0-4 1,0 6-5,-1 0-4,-3 4-5,-4 2-11,-4 2-19,1 10-26</inkml:trace>
  <inkml:trace contextRef="#ctx0" brushRef="#br0" timeOffset="200965.4945">16532 5799 162,'0'0'3,"0"0"0,0 0 3,0 0 0,0 0 0,-8 0-1,8 0 1,0 0-1,-11 10-2,7 0-2,1 7-1,1-3-1,2 7 0,0-1 1,1 3 0,4-8 0,2 5-1,2-2 1,4-7 1,-2-4 2,2-2 3,0-4 3,1-2 1,-2-3 1,-2-9 2,0-2 0,-3-4-1,-4 5-3,-3-4-1,-1 0-3,-5 3-5,-7 3-6,-2 4-10,-6 8-25,-12 7-27,3 11-5</inkml:trace>
  <inkml:trace contextRef="#ctx0" brushRef="#br0" timeOffset="201326.5152">15554 7393 16,'0'0'3,"0"0"2,17-10 2,-8 1 5,10-3 5,-2-3 3,16-4 1,3-6 4,4 0-4,8-3-1,1 2-4,7-3-3,1 4-5,5-3-4,-3 6-5,-2 0-10,4 1-17,-3 7-22,3-2-11</inkml:trace>
  <inkml:trace contextRef="#ctx0" brushRef="#br0" timeOffset="201668.5347">16822 6958 157,'0'0'1,"0"0"0,4-10 0,-4 10-1,1-19 1,-1 7 0,2-5 1,-1-5-1,0 1-1,2-4 1,1 1 0,0 1 1,3 0 2,-2 3 2,3 1-1,-2 5 0,2 4 1,-8 10-1,14-8 1,-14 8-1,16 8-2,-7 4 0,3 5 0,-2 1 0,2 6-1,-1 1 0,4 0 0,5 1-1,-2 1-1,3-5-3,-3 2-7,4-2-15,-6-1-19,8 1-18</inkml:trace>
  <inkml:trace contextRef="#ctx0" brushRef="#br0" timeOffset="201827.5438">17116 7108 93,'0'0'6,"0"0"7,0 0 1,0 0 4,0 0-1,8 1 1,2-1-1,4-2-5,6-6-22,8 2-30,1-6-20</inkml:trace>
  <inkml:trace contextRef="#ctx0" brushRef="#br0" timeOffset="202425.578">18137 7059 80,'0'0'0,"0"0"-2,5-14-2,-4 1-3,2-3 0,-1-4-2,5-4 0,-1-6-1,2-1 1,1 0 2,4-3 2,4 3 3,5-1 2,5-2 1,4 3 1,7-3 2,1 3 2,10-2 1,0 6 0,7-3 2,4 5 1,0 1-2,13 1-1,5 8 1,7 0-4,4 3 0,6 5-2,0 4-1,8 2-1,9 1 0,-4 4 0,2 3 2,4 6-1,-3 1 4,9 4 2,7 0 0,-7 4 5,0 1-1,7 4 2,-1 7 2,-2-3-2,4 4-2,-9-5-1,-6 8-2,3-5-3,-1 4-1,-11-7-1,-5-2 0,-9-1-1,-2-5 0,-9 2-1,-3-7 0,-9-3 0,-7-5 0,-6 1-5,-4-5-13,-9-5-23,4 1-21</inkml:trace>
  <inkml:trace contextRef="#ctx0" brushRef="#br0" timeOffset="202662.5916">22168 6711 161,'0'0'3,"13"0"-1,0 0 1,4 0 2,3 0 1,5 2 1,3 5-2,2 3 2,-2 2-1,-5 5-4,-5 3-2,-5 4-10,-9 1-20,-4 10-27,-11-3-4</inkml:trace>
  <inkml:trace contextRef="#ctx0" brushRef="#br0" timeOffset="203262.6259">23274 6790 70,'0'0'5,"0"0"4,4-1-1,-4 1 1,5-10 3,-5 10-1,5-20 1,-5 4-2,0-2-3,1-11-2,-1 3-3,0-6-1,0 1 2,0-4-2,0 2-1,0 0 3,1 3 2,-2 8 3,-1 1 0,2 6 0,0 1 0,0 4 0,0 10-1,0 0-1,15-6-2,-2 7-4,-2 9 1,7 0-1,-4 6 0,8 0 1,-5 5-1,3-1 0,-5 4 0,0-3-2,0 1-3,-3-4-8,-1 5-17,-1 7-24,-6-7-8</inkml:trace>
  <inkml:trace contextRef="#ctx0" brushRef="#br0" timeOffset="203647.6479">23301 6626 174,'0'0'2,"0"-11"-1,-5 0 1,5 11-1,10-21 0,-1 8 0,7-6 1,1 2 0,9 3-2,-1-3 0,8 6 1,-4-3-1,2 4 3,0 3-1,0 6 2,-1 1 0,-3 1 1,1 7 1,-6 2-1,2 4 0,-3-2-1,0 1 0,-7-2-1,4 2 1,-6-4 0,-1 0 1,0-3 3,-11-6 2,12 5-1,-12-5 1,7-8 0,-3-6-1,-1-3-2,1-5-1,-2-4-4,3-4-3,-1 1-4,3 3-4,-4 1-17,3-3-29,5 7-17</inkml:trace>
  <inkml:trace contextRef="#ctx0" brushRef="#br0" timeOffset="204169.6778">24157 6338 177,'0'0'2,"0"0"-1,0 0 2,10-2 2,-10 2 3,0 0-1,0 0 1,0 0-2,0 0 1,0 0-1,-11 5-1,1 2-3,0 5-2,-1-2-1,1 4 1,1-4-1,3 0-1,6-10-1,-4 14 0,4-14 1,0 0 0,7 2 0,2-4 1,1-3 1,1-4 0,1-2 1,1 0 0,-1 1 1,3 1-1,-4 3 1,3 2 1,-2 4-3,1 0 2,0 4-1,0 5-1,0 2 0,0 4 1,-1 3-1,1 4 0,-3-2 0,1 4 0,-3 0 1,0 1 0,-4-4 2,-2 3 0,-2-1 1,0-6 3,-6 4-2,-6-10 3,0 4-2,-8-8 1,-1 3-2,-3-5 0,-2-5-2,0 0-6,1-12-3,0 4-14,3-5-27,6-1-21</inkml:trace>
  <inkml:trace contextRef="#ctx0" brushRef="#br0" timeOffset="204549.6995">24805 5724 112,'0'0'2,"0"0"2,-12 1-1,12-1 4,-19 18 2,5-6 2,-3 10 2,-3 0 1,1 9 0,0 3-1,-1 7-1,-2 3-1,6 2-2,-1 0-1,12-1-3,2 2 0,3-6-1,5 0-1,7-12-1,10-2-5,0-6-16,14 1-32,-6-14-13</inkml:trace>
  <inkml:trace contextRef="#ctx0" brushRef="#br0" timeOffset="205574.7582">23516 6596 162,'0'0'6,"0"0"1,-2-7 1,2 7 1,2-14 2,8 4-1,8-4 2,6-5 2,13-1-6,12-10-2,10-2-1,17-8 0,12 0-2,7-6-1,5 0-1,8-3-1,-6 5 0,0-1 0,2-1-2,-14 10-6,-10-1-6,-12 11-14,-9 6-10,-22 6-18,-8 11-13</inkml:trace>
  <inkml:trace contextRef="#ctx0" brushRef="#br0" timeOffset="205838.7733">23246 6634 160,'-12'0'0,"-1"2"0,-5 3 0,0 2 1,-1-2 3,3-2-1,0-2 3,16-1 1,-2-7 2,22-10 0,13-9-1,24-6 0,13-6-2,15-4-1,10-6-1,13-4-1,12 3-2,1-5 0,9 0 0,-7-1-3,-7-3-8,1 10-17,1 7-20,-15 4-16</inkml:trace>
  <inkml:trace contextRef="#ctx0" brushRef="#br0" timeOffset="206857.8315">23410 7386 101,'0'0'5,"0"0"3,0 0 3,0 0 3,5 2 2,-5-2 3,13 15 2,-3-3-1,0 6-3,3 5-4,0 2-3,2 4-2,-1 1-4,1 0-2,-2 2-3,0-3-3,-3 0-7,-2-7-10,-3 2-15,-2-5-12,-3-6-19</inkml:trace>
  <inkml:trace contextRef="#ctx0" brushRef="#br0" timeOffset="207309.8574">23458 7327 146,'0'0'2,"0"0"2,0 0-1,0 0 2,0 0-1,0 0 0,7-3 2,-7 3-1,20 8-3,-7 0 0,5 5-1,0 0 2,5 4-1,0-2-1,-2-1-1,0 1 1,1-4-1,-2 0 1,-1-6 1,1-3 0,-2-2-1,-3-4 0,5-6 0,-4-3 2,2-4-2,-4 0-1,1-1 1,-5-2 0,0 5-1,-1 0 1,-3 1 1,-2 0 3,-4 14-1,3-10 1,-3 10-2,1-10 2,-1 10-1,0 6 2,1 3-2,3 5-2,0-2 0,2 4 1,0 4-1,3 5 0,0-4-2,0 1-1,2-1-2,5 0-6,-5 0-13,5 0-21,-10 0-21</inkml:trace>
  <inkml:trace contextRef="#ctx0" brushRef="#br0" timeOffset="207915.8921">24278 7315 108,'0'0'4,"0"0"1,0-16 3,0 16 3,-2-21 0,2 21 3,-16-17 0,4 12 2,-4-2-1,-3 7-4,-3 10-1,0-2-2,-2 10-2,4-4-3,2 4 0,4-1-2,2 3-1,7-3-1,2 1 1,3-4-1,6-2 0,4 1 1,2-5 0,2 0 0,5-6 0,2-2 0,-2 0-1,0-5 1,1-4 0,-5-3-1,1-2 1,-3 1-1,-3-1 1,-1-1 0,-5 1 0,0 3 0,-2 3 0,-2 8 0,2-14 0,-2 14-1,0 0 0,0 0 1,0 0-1,6 8-2,-6-8 2,11 15 1,-3-5-1,1-2-3,3 0-9,2-3-9,0 2-20,-2-3-20</inkml:trace>
  <inkml:trace contextRef="#ctx0" brushRef="#br0" timeOffset="208129.9043">24472 7234 158,'0'0'6,"0"0"1,13 4 2,-13-4 1,24 2-1,-4-2 1,2 5 1,2-4-2,-2 1-5,6-1-5,-5 3-6,4 4-7,-9-5-13,1 7-10,-2-9-12</inkml:trace>
  <inkml:trace contextRef="#ctx0" brushRef="#br0" timeOffset="208313.9148">24759 7221 146,'0'0'2,"0"0"4,0 0 2,-8 6 2,3 8 0,0 4 0,-1 4 2,-1 4-2,-2 7-5,2-4-15,1 11-26,-4-10-24</inkml:trace>
  <inkml:trace contextRef="#ctx0" brushRef="#br0" timeOffset="208698.9368">25340 6593 106,'-1'11'4,"-3"6"3,-4 6 2,1 8 3,-4 7 3,0 6 3,-1 9 0,-2 7 2,3-6-3,5-3-2,4 2-4,2-7-3,7 0 0,5-9-4,5-2-1,7-3-3,3-6-7,2-2-17,0-17-31,6 6-11</inkml:trace>
  <inkml:trace contextRef="#ctx0" brushRef="#br0" timeOffset="209290.9707">25710 6970 121,'0'0'4,"0"0"-2,6-3 3,-6 3-1,10-8-1,-10 8 2,13-16-1,-11 7 2,0-5-2,1-2 0,-3 0 2,0 1 0,-1-1 2,-1 3 0,0 3 1,0 1-3,2 9 0,0 0-2,0 0 0,0 0-2,2 7-2,4 7 0,2 4 0,0 1 1,3 2 0,-2 4 0,6 2-1,3-2 1,-2 2 0,2-4-1,-5 2 0,4-4 0,-7 0-3,4-4-1,-12 2-6,-2-4-3,0-3-3,-10-2-2,-1 0 2,-8-3 0,4 0 6,-4-3 8,3-1 5,0-2 7,7-1 5,-1 0-1,10 0 1,0 0 0,3-11-3,8 6-5,3-1-1,8-2-2,-3-2-4,10 0-8,-4-6-23,13 8-29,-12-7-1</inkml:trace>
  <inkml:trace contextRef="#ctx0" brushRef="#br0" timeOffset="209601.9885">26028 6644 106,'0'0'4,"0"0"-1,16-13 1,-6 11-1,4-6 0,2 8-1,3-6-1,1 6-3,-5 14-9,0-5-11,-3 10-9,-3-9-13</inkml:trace>
  <inkml:trace contextRef="#ctx0" brushRef="#br0" timeOffset="210388.0335">25959 6527 138,'0'0'5,"0"0"2,13 0 3,-2-6 2,5 3 2,7-1 0,7 4 1,5-2 1,9 2-4,-1 5-4,5 10-3,-1 2-2,2 9-4,-10 11-3,4 1-6,-6 11-5,-10 1-10,-8 10-17,-15-1-23</inkml:trace>
  <inkml:trace contextRef="#ctx0" brushRef="#br0" timeOffset="210723.0526">24628 8136 66,'0'0'1,"0"0"1,4-10 2,9 1 2,7-4 1,8-1 4,9-4 2,12-5 1,9-4 1,18-4 0,7-6 2,14 1-2,5-6-2,10-2 0,-1-2-1,11 0-2,6-1-1,-5 3-3,-6 3-1,0-2-8,-12 6-12,-2 1-22,1 8-28</inkml:trace>
  <inkml:trace contextRef="#ctx0" brushRef="#br0" timeOffset="211124.0756">25972 8042 34,'0'0'1,"0"0"0,-12 14 3,7-1 1,-3 5 1,1 5 3,-2 0-1,0 7 2,1 2 0,1-1 0,5 1 0,2 3-1,5-6-1,5 5 0,4-6 2,8 2-2,5-8 0,5 2 0,4-8 0,7-3-2,0-5 1,6-3-3,-3-3-1,2-2-7,-6-1-7,3-6-11,-1 3-16,-11-6-20</inkml:trace>
  <inkml:trace contextRef="#ctx0" brushRef="#br0" timeOffset="211301.0857">26465 8364 146,'0'0'5,"15"0"2,0 0 4,3 0 2,4 2 1,4 1-1,2 4 1,3-2-2,-6 7-6,-4-2-8,-2 7-12,-5 4-21,-10 3-28,-5 8-4</inkml:trace>
  <inkml:trace contextRef="#ctx0" brushRef="#br0" timeOffset="212027.1272">27053 9004 62,'0'0'1,"0"0"0,0 0 3,0 0 1,0-8 2,0 8 0,0-11 0,3 2-1,0-3 1,1-2-3,-3-1-4,-1-5-1,0 0-3,-4-3-2,1-2 1,-4-2-1,1 3 3,-2-1 2,0 5 2,-1 1 4,3 2 2,0 7 1,6 10 0,-10-10 1,10 10-1,0 0 0,-1 8 0,1 4-1,4 3 0,7 5 3,-1 0-1,6 6 0,4 0 0,1 4 0,6-1-3,-5 3-2,5-2 0,-8 1-2,6-3-2,-10 4-1,-2-9-1,-2 5-3,-5 1-3,-1-5-1,-5-2 0,0-3 0,-5 0 0,-3-6 0,-2 0 4,0-9 3,-4 0 4,4-4 3,1 0 2,9 0 1,-12 0 2,12 0-1,0 0 1,0-12 0,0 12-2,19-14-1,-5 0-2,5 4 0,1-5-4,4 3-8,0-3-12,1 1-18,1 6-23</inkml:trace>
  <inkml:trace contextRef="#ctx0" brushRef="#br0" timeOffset="213057.1861">27232 8424 1,'-16'-10'5,"-5"-3"0,-4 0 0,-3 3 2,3 1 0,-3 1-1,3 3-1,-4 2-1,1 2 4,-1 1-1,-3 4 2,5 4-2,-4 3 2,2 0-1,-4 7 5,0-2-2,-2 7-1,3-5-1,-1 8-2,2 6-2,2-2 1,0 5-2,6-4-2,2 10 0,4-2-2,3 5 3,5-3-2,1 1-1,4 4 1,3-4 0,1 7-1,2-7 1,7 8 1,-1-2-1,5 1 2,3 0 1,3-3-1,5 3 1,4-5 0,2 2 1,4-5-2,2-4 1,6 1 0,-1-6-1,5-1 3,-3-4-1,9-5 0,2-4 1,1 1-1,3-6 0,0-2-1,2-2-1,-3-4 0,3-3-1,-6-2 0,-4 0-1,4-7 0,-8-4 0,1-2 1,3-6-1,-5-4 2,1-2-2,-4-8 1,3 1-1,-7-6 1,2-1-1,-8-4 1,-3 0 0,-4-4-1,-3-3 2,-3 1-1,-6-2-1,-2 1 0,-3-4 0,-3 4 0,-2-5 0,-3 3-1,0 4 0,-8-3 0,-3 3 0,-5 2 0,-3-3 1,-4 3 0,-4 3 0,-4 2 0,-4 4 1,-3 6-1,-6-1 0,2 8 2,-2 3-3,1 8-2,0 4 1,4 3-3,-1 2-1,6 4-5,3 1-4,0 5-12,7 5-15,-1-2-25,8 6-3</inkml:trace>
  <inkml:trace contextRef="#ctx0" brushRef="#br0" timeOffset="213750.2258">28274 8477 60,'0'0'4,"0"0"2,-3-12 3,3 12 0,0 0 1,0 0 0,-7-11 0,7 11 2,0 0-5,0 0-4,6 4 1,-6-4-1,9 13 0,-4-4-2,-1 6 1,0-4-2,0 6 1,1-7-1,0 8 0,1-7 0,-1 5 0,-5-16 0,11 15 1,-11-15 1,19 10 0,-19-10 0,18 4 3,-18-4 0,20-3-1,-10-2 2,7-5 0,-6-3-1,2-7 1,0 2 0,4-5-1,0-2-1,6-2 0,1 0 1,1-4-1,4 0 0,0 2 0,3-4-2,0 7 2,3-6-1,-3 6 0,3-2 0,-4 3 0,3 3-1,-8 2-1,3 1 1,-4 3-1,2 4-3,-6 1-7,-3 1-29,5 8-25</inkml:trace>
  <inkml:trace contextRef="#ctx0" brushRef="#br0" timeOffset="240218.7397">19196 15415 7,'0'0'2,"-9"-2"1,-3 2 3,-4-2 1,-5 0 2,-3-2-1,-6 3 0,-3-3 2,-2-1-3,-1 5-1,-3 0-4,-1 0-1,1 0-1,-3 0 0,-1 5 0,-4 0 0,-2 2-1,2 0 1,-5 1 1,1 3-1,-3 0 0,-2 2 2,-2 2-2,-4-1 1,2 8 0,-1 2-1,0 0 1,0 6-1,-2-3 0,0 7 0,1-3 1,-2 8-2,-2-5 0,-3 0 1,4 2 0,1 0 1,4-1 3,4-2-1,3 0 4,7-1 3,4 0-1,8-3 1,2 5 0,6 1 2,0 0-4,5 2-1,3-1-1,6 5-2,1-3-3,5 6 0,2-6-1,4-2-1,2 4 0,5-2-1,4 1 2,2 0-1,5-1-1,3-4 1,4 7-2,2 0 2,7 0 1,0 0 1,9-1 2,-3 1-1,13-4 3,4 3 0,3-4 2,8-5-1,1-1 0,8-1-2,2-2 2,7-4-1,5 0-1,4-4 0,8-2-1,-1-5 0,10 2 1,-1-2-2,12-2-1,6-1 0,-1-1 0,-1-1 0,9 0-1,6 1 0,0 0 1,7-2-1,-1 3 1,4-3 1,1 3-1,1-1 1,2-1 0,1-2 1,8-2-1,-4 0 2,9-2-2,0-1 0,9 0-1,8 0-1,1-2-1,-3-1 1,7-1-1,8 1 0,-5 0 1,-6 1 0,7 0 0,-5-1 0,6 0 0,6-3 0,-8 1 1,-6-3-1,8-2 0,3 1 1,-5-3-1,-9-2 0,6 0 1,-8-2-1,4-3 0,1 5 0,-11-7 0,-7-1 0,-4-3-1,7 0 1,-20-3 0,-2-4-1,-10 1-1,-10-6 1,0-3 1,0-2 0,-15-1 0,-10-2 1,-4 2 0,-12-2 1,-6-1 2,-4 2 3,-16-2-2,-12 5 2,-8-5 1,-7 2-1,-12-1 1,-3-3-1,-16-1-3,-6-3-1,0 2-1,-12 0-3,-8 0-1,-8 0-1,-6 1-1,-7 0 0,-5 3 0,-8 2 1,-9-2-1,-5 5 2,-9 0 2,-4 2 0,-8 2 0,-2 3 0,-7 0 0,-5-1 0,-2 5 0,-7-1 0,-1 0 0,2 4 0,-6 0 0,-1 2 0,-4 4 0,-1 3 0,1-1 0,-2 2 0,-2 3 0,-5-1-2,-1 4 2,0-1 0,-3 2 0,-3 1 0,-3 2 0,-2 1 2,-1 3-2,-5 1 0,-3 2 0,-3 0 0,-2 0 0,-3 0 1,-5 6-1,0 0 0,-6 2 1,2-1 0,-2 1-1,0 0 0,-3 4 0,0-3 0,3 2 2,-1 0-2,-1 0 0,1-1 0,-1 4 0,-5-2 1,0 0-1,1 0 0,-7 3 1,-5 1-1,-5 5-1,-5 0 1,-9 5-6,-10 10-12,-13-4-32,-13 14-20</inkml:trace>
  <inkml:trace contextRef="#ctx0" brushRef="#br0" timeOffset="246864.1198">27251 11284 45,'0'0'4,"0"0"0,0 0 0,0 0 2,0 0 1,0 0 2,0 0-1,0 0-1,0 0-1,0 0-1,0 0-3,0 0-2,0 0 0,0 0-1,0 0 0,0 0 1,0 0 1,0 0 1,0 0 2,0 0 1,1 5-1,-1-5 3,9 12 2,-3-3-2,1 2 1,0 0 0,2 0 0,-2 3-1,3 0 0,-1 2-1,2 1-2,0 4 1,0-4 0,1 5-2,0-1 0,0 4 0,1-4-1,-3 2 0,0-5 0,-2 4 0,0-6-1,-2 2 0,0-4-2,-2-1-7,0-1-10,-2-1-12,2 7-24,-4-10-9</inkml:trace>
  <inkml:trace contextRef="#ctx0" brushRef="#br0" timeOffset="247528.1578">27247 11371 1,'6'-10'9,"0"0"1,2-2 2,3 2 0,1-4 0,1 3-1,2-1-2,1 1-1,0-1-3,3 3 0,-2 2-2,3 1 0,-1 2 1,1 0-3,-2 3 0,1 1 0,-1 2 0,3 4 1,-5 1-2,4 2 1,-6 4 0,5 2 0,-6 2 0,4 2 0,-6-1 1,3 3-1,-3 2 1,-2-1-1,1 0 2,-4 2 0,-1-4 2,-2 4 0,-3-3 2,-1 1 1,0-5 1,-5 0 1,-2 0 0,-4-4 0,3-2 2,-7 1-2,3-3-1,-5-4-2,3 2-1,-5-4 0,4-1-2,-2-1-1,3-1 0,-1 0-2,3 0-2,-1-2-5,4-2-8,1 0-14,9 4-23,-10 0-15</inkml:trace>
  <inkml:trace contextRef="#ctx0" brushRef="#br0" timeOffset="248265.1999">27930 11401 16,'0'0'0,"0"0"0,0 0 0,0 0 0,0 0 1,0 0 2,6 2 2,-6-2 2,10 0 3,-10 0 1,12-2-1,-12 2 2,13-11-1,-13 11 0,11-15-2,-8 4-1,-1 2-2,-2-3 0,0 2 0,-1 0 0,1 10-1,-11-13-1,2 9 0,0 2-2,-1 2 0,-3 0 0,1 6-2,-1 2 1,-1 4-1,-1 1 0,4 2 1,0-1 0,3 3 1,2 1 1,3-3 0,3 0 2,0 1-1,6-1 1,5-4 0,1-1 0,3-2-1,2-1 0,3-4-2,3-2-10,-1-1-14,0-11-30,5 1-8</inkml:trace>
  <inkml:trace contextRef="#ctx0" brushRef="#br0" timeOffset="248934.2382">28264 11187 28,'0'0'2,"0"0"2,0 0 2,0 0-1,0 0 4,0 0 0,0 0 1,-6 7 1,6-7-2,-14 14 2,8-5-4,1 0 0,-1 4-1,3-1-2,-2 2 1,4 0 0,1 0-2,0-1 0,2 2-1,2-3 0,5-1 1,-1 1-1,6-3 2,-3-1 0,7-2 2,3-2-1,-1-3 2,5-1-2,-5 0 2,5-5-1,-6-3-1,7-2-1,-10-1-1,1-4 1,-3-2-2,2-3-1,-3 1 2,0-2-2,-4 1 0,-1-1 1,-2 1-1,-3 3 1,-1 2 1,-2 1-1,0 6 0,0 8-1,-3-15 1,3 15-2,0 0 0,-9-9-2,9 9 0,0 0-1,0 0 0,-2 8 0,2-8 1,4 17 1,4-6 0,-1 2 1,1-1 1,3 2 0,0-1 0,0-2-1,1-3-3,-2 2-10,3-7-13,0 1-22,-2-4-15</inkml:trace>
  <inkml:trace contextRef="#ctx0" brushRef="#br0" timeOffset="249557.2738">28866 11029 54,'0'0'2,"-1"-11"4,1 11 2,-5-12 3,-1 2 2,6 10 3,-10-15-1,10 15 1,-10-9-3,10 9-2,-9-6-4,9 6-4,-11 0-1,11 0-2,-5 6-2,5-6 1,0 14-1,0-14-1,6 15 3,1-6 0,-7-9 0,17 13 2,-8-6-1,4-2 0,-3 1 0,2 0 1,0-1-1,2 1 1,-3 4 0,1-5-1,-4 7 1,2-7 1,-4 6 0,-6-11 2,7 18 0,-7-18 2,0 13 0,0-13-1,-10 14 0,0-5 0,1-2-1,-4-1-1,2 1-2,-3-2-1,3-2-2,-2 0-5,3-3-9,-3 0-17,13 0-22,-10-8-13</inkml:trace>
  <inkml:trace contextRef="#ctx0" brushRef="#br0" timeOffset="249792.2873">29069 10960 100,'0'0'4,"0"0"-1,0 0 2,10 6 0,-10-6-1,11 9 1,-11-9 0,14 11-2,-14-11-5,14 11-12,-14-11-16,10 9-22</inkml:trace>
  <inkml:trace contextRef="#ctx0" brushRef="#br0" timeOffset="249934.2954">29024 10776 151,'0'0'1,"0"0"-2,0 0-4,0 0-11,0 0-16,0 0-17</inkml:trace>
  <inkml:trace contextRef="#ctx0" brushRef="#br0" timeOffset="250319.3174">29310 10830 114,'0'0'1,"0"0"-1,0 0 2,0 0 0,0 0 2,0 0 0,-10 10 1,10-10 1,-2 15-1,2-5-1,0 1 1,0-1-3,1 1 1,4-2-2,5-3 0,-1 1 1,2-2 1,2-3 0,0-2 3,2-2 2,-3-4 2,-1-3 3,-1-1-1,-4-3 1,-4 0-2,-2-2 1,-1 3-4,-6-1-2,-3-1-2,0 5-4,-2 1-1,-3 3-3,5 2-4,-4 3-5,5 0-12,0 6-19,4 4-19</inkml:trace>
  <inkml:trace contextRef="#ctx0" brushRef="#br0" timeOffset="250714.34">29464 10785 130,'0'0'2,"0"0"0,11-2 2,-11 2-2,11-1 2,-11 1-1,16 0 0,-7 0 0,-1 1-2,-8-1-1,18 9 1,-18-9-1,16 13 0,-16-13 2,10 10-1,-10-10 1,0 0 2,7 9 0,-7-9 1,0 0-1,0 0 0,0-7-1,0-3 1,0 0-2,0-5-2,0 1 1,3-2 0,3 2 2,6-1 0,5 4 1,-1 0 0,7 5-1,-5 3 1,6 3-2,-4 0-6,4 6-13,-9-3-31,-1 8-16</inkml:trace>
  <inkml:trace contextRef="#ctx0" brushRef="#br0" timeOffset="251167.3659">30405 10133 84,'0'0'1,"0"0"-2,0 0-1,0 0 2,0 0 2,6 2-1,-6-2 1,11 14 0,-4-1 2,2 1 1,0 5 1,2 0-2,2 6 1,0-5-3,1 6 1,-3-5-2,0 4-2,2-6-7,-3 0-11,2 7-13,-8-10-17</inkml:trace>
  <inkml:trace contextRef="#ctx0" brushRef="#br0" timeOffset="251503.3851">30164 10224 98,'0'0'6,"7"-3"0,6 0 1,3-4 1,1 1 4,5-4 1,2 1 2,2-1 0,-3-6-1,5 3-3,-7-1 0,6 1-3,-2 1-1,-1-1-6,3 3-8,-4-3-13,2 2-18,4 7-23</inkml:trace>
  <inkml:trace contextRef="#ctx0" brushRef="#br0" timeOffset="251925.4093">30665 10139 45,'0'0'3,"0"0"-1,15-2 2,-15 2-1,18 0 2,-8 0 0,6 4 1,-1 1-1,-1 5-1,0 0 0,0 5-2,-2-2 1,-1 3-1,-2-2-1,-3 2 0,-2-3 2,2-2 3,-6-11 1,1 14 2,-1-14 3,0 0 0,0 0 1,-9 0 1,9 0-1,-9-13 0,4 4-3,-3-8-3,2 0-1,1-2-3,1 2-4,4-4-9,0 3-12,0-4-24,10 7-18</inkml:trace>
  <inkml:trace contextRef="#ctx0" brushRef="#br0" timeOffset="252345.4333">31001 10106 67,'0'0'2,"0"0"3,0 0 1,4-8 2,-4 8 1,7-12 2,-7 12 1,8-17 0,-4 8-3,1-2 0,-1-1-2,0 1-2,0 1 1,-3 1-2,-1-1-1,0 10 1,0-15-3,0 15 1,-7-5-2,7 5 0,-11 0 0,3 3-1,8-3 0,-19 14-2,9-4 2,3 3 1,-1 1-1,0 3 2,4 0-1,1 0 1,0 0 1,3-1 0,2 0 0,4-1 1,1-4-2,4-2 0,1-4-7,3-3-22,8 1-31,-6-5 1</inkml:trace>
  <inkml:trace contextRef="#ctx0" brushRef="#br0" timeOffset="252786.4585">31204 9994 48,'0'0'2,"0"0"1,10 0 1,-10 0 2,11-2 4,-11 2-1,12-7 3,-12 7 4,16-13-5,-16 13 1,6-16-2,-5 5-2,3 1-2,-1-1-2,-3 1 0,0 1-2,0 9 0,-1-16-2,1 16 0,-9-8 0,9 8 0,-14 0-1,14 0 0,-12 6-1,5 2 1,0 4-1,2 2 4,2 0-2,-1 1 2,2 0 1,2 0 2,0-1 0,6 1-1,2-5 2,3-3-1,1 1-4,2-4-12,1-6-34,5-1-15</inkml:trace>
  <inkml:trace contextRef="#ctx0" brushRef="#br0" timeOffset="253387.4929">31263 9539 44,'0'0'1,"0"0"1,3 11-2,2 0 1,0-3-6,6 4-7,-2 0-10</inkml:trace>
  <inkml:trace contextRef="#ctx0" brushRef="#br0" timeOffset="253503.4995">31328 9556 157,'0'0'3,"0"0"-1,0 0-9,0 0-17,0 0-32,0 5 3</inkml:trace>
  <inkml:trace contextRef="#ctx0" brushRef="#br0" timeOffset="254110.5342">27046 10977 86,'0'0'0,"3"9"0,6-1-5,3-1-3,-2 3-15,2 2-11</inkml:trace>
  <inkml:trace contextRef="#ctx0" brushRef="#br0" timeOffset="254260.5428">27128 10912 155,'0'0'0,"0"0"-1,0 0-1,0 0-4,0 9-7,0-9-9,2 13-21,5 1-11</inkml:trace>
  <inkml:trace contextRef="#ctx0" brushRef="#br0" timeOffset="256048.6451">27889 11991 0,'47'-11'0,"3"0"3,5-1-2,-1 1 0,8-5 0,3 2 0,2-1 1,4-1-1,3-1 1,3-1-1,1 0 2,2-2-1,4-2 2,3-7-2,0 7 0,0-9 1,0 3 0,2-2 1,2 1 1,-5-6-1,3 4 0,0 4 0,1-8-1,-2 2 1,4-5-2,-3 0-1,2-2 0,6 0 1,-7-3-2,-4 0 2,0-2-1,-2-3 0,-4 2 2,-1-1-2,-4 0 3,1-1-1,-5 0 1,1 1-1,-7-2 3,0 3 0,-8-7 2,5 2-2,-14-3 1,-2-4-1,-5 1 0,-6-2 0,2-1 1,-9-1-1,3 1 1,-10-1 1,6 1-1,-3 2 0,-2 0-1,-3-3-1,-6 6 0,3-2-2,-5 4 0,-2-1-1,-8 1-1,0 1 0,-5 1 0,-6 5 0,-4-2-1,-7 3-1,1 0 0,-7 4-2,-1 1-1,-7-3-1,-6 12-2,-2-2 2,-9 8 1,-3-1 0,-10 8 2,-2 0 1,-8 9 1,-6 5 2,-1 0-1,-7 4 0,0 0 0,-5 8 1,0 3-2,-6 9 1,1-1 0,-3 5 1,-3-2-1,0 9 2,-1-2 0,-2 5-2,2-4 2,-2 1-1,0 3-2,0 2 0,0 1 0,-1-2-1,5 7-2,-3-4 3,3 6-1,-1-4 0,-1 7 1,-1 2-1,4 2 1,-1 4 0,0-1 0,-1 7 0,4-4 1,0 6-1,6-3 0,3-4 0,1 6 1,6-1-1,4 2 0,4 0 0,4 1 0,5 0 0,2 0 0,4 4-1,3-2 0,3-4 0,3 7-1,4-1 2,2 2 0,9-1 1,3-2-1,7 3 1,4-5 0,6 1 1,7-3 2,5-10-2,6 5-1,2-1 0,5-3 0,9-1 1,2-7-1,5 3 0,5-8 0,3 2-1,5-11 2,0-3 0,8-3 1,-5-4-1,12-1 0,1-5 2,1 0-2,3-6 0,0-1 0,2-3 1,-4-2-1,2-4 0,-4 0 0,-2-5-1,1-3 2,-3-3-2,4-2 0,0-1 0,-1 1 0,1-3 0,-4 3-1,1 2 0,-7-4-2,0 6 0,-8-1-5,-7 3-5,-1 0-11,-6 5-15,-8-3-27</inkml:trace>
  <inkml:trace contextRef="#ctx0" brushRef="#br0" timeOffset="259508.843">29322 11643 3,'0'0'4,"12"0"2,-12 0 0,11-7 0,-11 7 1,17-13 1,-7 5-3,2 0 1,-2 2-1,6-2 1,-4 1-1,6 0 1,-5 0-4,6 2 2,-4-1-2,5 3-1,-3-1 2,3 1-2,5 0 1,-4 2 1,6 0-1,-5 1-1,7 0 2,-5 0-2,5 0 1,-5 2 2,-1 3-2,-1 0 2,-1-1 0,-1 3 1,-1-1 1,1 5 0,-2-3 0,-2 3 0,1-1-2,-1 7 0,-1 6-2,-3-3-1,-1 6 0,-1-2-1,-2 7 2,-1-4-2,-3 9 0,0-5 1,-3 0 0,2 4 0,-2 0-1,-1 3 1,0-1 0,-1 5-1,-1-2 2,-3 5-1,-1-4-1,-3 7 1,1 1 0,-4-1-1,2 3 0,-5-2 1,2 6-1,-6-3 1,1 2 1,-2-3-2,-3-2 1,0 1 0,-5-4 0,-1 5 0,0 0 0,-2 0 0,-7 1-1,3-2 2,-4 3-2,2-3 1,-3 4 0,0-6-1,0-2 1,-1 2-1,4-6 1,-4 4 0,0-5 2,0 2-2,-1 3 1,-2-2-1,1-1 2,-3 1-1,-1 2 0,0-7 0,2 6 0,-1-8 0,3-1-1,0-2 0,-1-3 1,2 1-1,1-3 1,-2 1 0,3-4-1,-2 3 1,0-5 1,1 4-2,-4 1 0,6-5 1,-2 3-1,6-4 0,0 2-1,2-5 1,0 4 0,4-7 1,5 0-1,-4-3 1,7-1-1,-4 2 0,3-3 1,0 0-1,1 0 2,-1-1-1,3-1 1,0 0-1,0-1 2,3 2-1,-1-3 1,2-1-1,4 0 2,0 0-2,1-2 1,10-5-1,-12 9 2,12-9-2,0 0-1,-11 7 1,11-7 0,0 0-3,0 0 1,0 0-1,0 0 0,-10 7-1,10-7-6,0 0-7,-11 8-14,11-8-25,-11 3-18</inkml:trace>
  <inkml:trace contextRef="#ctx0" brushRef="#br0" timeOffset="260880.9215">27979 14079 7,'0'0'3,"0"0"-1,0 0 3,0 0 2,0 0 1,0 0 3,-3 7 0,3-7 2,0 0-1,0 0-3,0 0 1,0 0-1,-5 10-2,5-10-2,0 0 0,-3 9-2,3-9 0,0 0 0,-6 14 0,6-14 0,-5 8 1,5-8-1,-6 12 1,6-12 0,-6 10 1,6-10 1,-10 12-2,10-12 2,-8 14-2,8-14 0,-13 17 0,5-7-3,1 5-1,-1 4 0,0-1 0,-1 3 0,0-4-1,1 7 1,-3-5-1,2 5 2,-1-7 0,0 0-1,-1 1 1,0-2 0,-2 3-1,-2-3 1,0 0 0,-4-1 1,4 0-2,-4-4 1,6 2-1,-6-4 1,9 0-1,-4-2 1,14-7-1,-13 8 1,13-8 0,0 0-1,-11 7 1,11-7 1,0 0-2,0 0 0,-9 3 0,9-3 0,0 0 0,0 0-2,0 0 1,0 0 1,0 0-1,0 0 1,0 0 0,0 0 0,0 0 1,0 0 0,0 0-1,0 0 2,0 0-1,0 0 0,0 0 0,0 0-1,0 0 1,0 0-1,0 0 0,0 0 0,0 0 0,0 0 0,0 0 0,0 0 0,0 0 0,0 0 0,0 0 0,0 0 0,0 0 1,0 0-1,0 0 1,1 9-1,-1-9 1,0 0 1,10 3-1,-10-3 0,11 5 0,-11-5-1,15 5 1,-15-5-1,17 7 1,-1-3-1,-4 1 0,5-2 0,-4 2 1,7 0-1,-6 1 2,8-2-2,-4 1 0,0-1 0,3 1 1,2 0-1,-1 1 0,4-2 1,3 2-1,1-1 0,1 1 1,0-1-1,1 1 0,-3-1 1,3 0-1,-4 0 0,1 0 0,-4-1 1,1 1 0,-2-2-1,1 3 1,0-3 0,-4 0 1,2 0-1,-8 0 0,4 0 0,-9 0 0,3-2 0,-13-1 0,9 4-1,-9-4-1,0 0-4,0 0-12,0 0-23,0 0-22</inkml:trace>
  <inkml:trace contextRef="#ctx0" brushRef="#br0" timeOffset="262622.0211">27914 14229 14,'0'0'2,"0"0"1,0 0 2,13 3 0,-13-3 1,18 18 1,-6-6 0,2 1 0,2 6 0,2-3-2,-1 6 0,4-7-3,-2 2 1,4 1-1,-3-2-1,4 3 2,-5 0-2,5-1 2,-6 1 0,3 1 0,-3-1 2,1 1 0,-2-2-1,2 0 1,2 0-1,-3-3 0,4 0 0,-8 1-2,7-5 1,-9 2-1,6-3 0,-9 0 0,-1 0-1,2-1 0,-10-9-1,13 16 1,-13-16 0,10 14-1,-10-14 1,8 11 1,-8-11-2,6 10 1,-6-10 1,5 8-2,-5-8 0,0 0 2,3 9 0,-3-9 0,0 0 1,0 0 1,0 0 1,0 8-2,0-8 2,0 0-1,0 0 0,-4 4-1,4-4 0,0 0-2,-13 0 0,13 0-1,-12-2-1,12 2 1,-13-7-1,4 1-2,0 1 2,-3-3-1,-2 1 1,-2-1-1,-7 1 2,4-5-1,-6 3 0,1 0 1,-4-1 0,3-1-1,-4 1 1,3-4 0,3 2 0,-4-5 0,3 0 1,-1-3-1,2 1 1,0-5 0,1 4 1,-1-4-1,3 3 0,0-1-1,1 2 0,0 3 0,1 1 0,-1 1 0,1 3-1,2 0 1,1 2 0,0 3 0,2 0 0,-1 2 0,3 0 1,2-1-1,-2 2 0,11 4 0,-12-5 1,12 5-1,-9-3 0,9 3-1,0 0-1,0 0-1,0 0 1,0 0 0,0 0 1,0 0-2,7 4 1,-7-4 1,15 15 1,-3-4-1,0 1 1,3 2 0,0 2 0,3 3 0,-1 0 0,2 2 0,2 3 1,-1-2-1,1 3 0,0-3 0,-1 1 0,1-1 0,1-4 0,-1 3 0,-1-6 1,0 2-1,-4-5 0,2 2 1,-4-2-1,2-2 0,-5 0 0,1-1 0,-12-9 1,15 11-1,-15-11 1,9 6 2,-9-6-2,0 0 0,0 0-1,0 0-1,0 0 0,-4-6 0,4 6-3,-13-13 1,3 3-2,0-2 1,-2 2-1,-3-6-2,1-1-2,-3-1 1,4-2-1,-4-3-1,1 0 0,-2-2 1,2 2 2,-2-1 4,4 1 0,0 1 2,0 0 1,1 3-1,3 0 1,2 1 0,1 2 0,1 1 0,2 1 0,1 4 0,1 1 0,2 9 0,-4-14 0,4 14 0,0 0 1,0 0 0,0 0 2,0 0-1,10 8 0,-1 3 1,2 0-1,1 4 0,5 2 1,-1-1-1,1 2-2,1 1 1,0-2 1,1 1-2,-3-1 0,2-1-3,-3 1-5,3-5-21,2 4-16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34:00.898"/>
    </inkml:context>
    <inkml:brush xml:id="br0">
      <inkml:brushProperty name="width" value="0.05292" units="cm"/>
      <inkml:brushProperty name="height" value="0.05292" units="cm"/>
      <inkml:brushProperty name="color" value="#FF0000"/>
    </inkml:brush>
  </inkml:definitions>
  <inkml:trace contextRef="#ctx0" brushRef="#br0">3497 5721 0,'29'0'6,"1"0"0,15 0 1,9-3 2,8 0 0,7 0-2,-1-2 0,4 2-1,3-3 1,1 1 2,3 2-6,-1 0 3,5-2-1,-1 1 1,3 1 0,-3 0 1,5 0-2,0 1-1,4-2 1,2 0 0,0-4-2,1 3 1,5-1 0,-2-2-2,5 0 1,9 0 0,-9-3 0,-1 4 1,2 0 0,-3 0 0,1-1 1,5 3 0,-9 2 0,-2 0 0,5 2-2,-8 2 2,6-1-3,5 0 0,-4 3 1,-2 0-2,-1 0 0,0-1 0,0 1 0,4-1-1,-8 1 1,0-3 0,-2 2 1,0-2-1,-1 0 0,-1 2 0,1-2 0,-1 0 0,0 0 0,0 0 2,-1 0-1,-3 0 1,0 0 2,-1 0 1,-1-4 1,-3 1 2,0 1 0,-3 0 0,-7 0 2,-3 1-1,-7 1-2,-1 0 0,-12 0-2,-4 0-1,-3 0-10,-11 12-39,4-7-25</inkml:trace>
  <inkml:trace contextRef="#ctx0" brushRef="#br0" timeOffset="3488.1996">20393 5445 4,'24'-2'9,"-1"1"0,1 0-2,2-1 0,3 2-2,-2 0-1,4 0 1,-4 0 0,4 0-1,-1 0 1,5 0 0,0 0-1,1 0 2,5 0-1,-5 0-1,9 0 0,-2-1-1,4 1 1,-5 0-2,0 0 2,1 0-1,-3 0 0,5 0 1,-9 0 2,7 0 1,-8 0 1,9 0 2,1 0-4,1 0 1,4 0-1,-1-2-2,5 0 0,-1 2-2,4-3-1,-1 1-1,-3 0 0,8 0 1,-1 1 1,1 1-2,2-1 0,2-1 1,-1 2-1,-1-1 1,3 1-1,-3 0 1,-3-2-2,9 2 2,1-1-1,0 1 0,5 0 0,-4 0 1,4-1-2,-3 1 2,4-1-1,-3-2 0,0 0 0,3 1 1,-3-1 1,5 1-2,-2 0 0,5-1 0,-3 1 0,6 2 0,-1 0 0,4-2 1,-2 1-1,3 1 0,1 0 0,0 0 0,2 0 0,0 0 0,3 0 0,2 0-1,-1 0 1,4 0 0,-1 0 0,6 0 0,6 0 1,-5 0-1,-1 0 0,5 0 0,-6 0 0,7 3 0,7-2-1,-6 0 2,-1 1-1,2 1 0,-3-1 0,7 3-1,8-3 1,-3 2 0,-7 1 1,6-1-2,4-1 1,-3 0 0,6 3 0,-4-4 0,-12-1 0,6-1 0,4 2 0,-9-2 0,-4 0 1,-1-5-2,-2-2 2,-3-1-1,8-1 1,-12-4 0,-1-7-1,-2 4 1,-1-5-1,-1 2 0,5-4 0,-10 2 0,-6-4 0,1 3 0,-7 1 1,-6-4 0,0 1 1,-9-4 0,-10 3-1,-3-6 1,-7-1 1,0-2-1,-3-1 0,-5-2 1,2-2 0,-10-3-2,5-5 1,-5 5-1,1-4 2,-7 2-2,-3-1 1,-3 1 0,-3-1 0,-3 1 3,-4 5-1,-2-1 0,-1 1 0,-6 0-2,-4 0-1,-4 3 0,-5 1-2,-5 2-2,-4-6-1,-7 8-3,-8-1-1,-2 3 0,-8 0 0,-7 1 0,-6 2 0,-3 2 3,-8 6 0,-5-2 2,-4 3 1,-3-3 2,-4 4 0,-4-1 0,-3 3-1,-3-1-1,-5 0-1,0 3 0,-5 0-3,-3-2-2,-4 2 0,-4 2-1,-2 0 0,-2 0 1,0 1 1,-6-4 0,-1 4 1,-3 1 4,1 0 2,-5 0 0,-1 1 1,-3-1 5,-2 1-3,-1 2 3,-4-2 1,0 2-1,-7-1 0,0 2 2,-2 0-1,0 1-2,0-1 0,-1 3-2,0 1-2,-1 0 2,3 0-3,-1 0-3,3 0 2,-2-1-1,0 1 1,-1 3 0,2 0-2,1-3 3,-4 7-1,5 0 1,-2 0 1,3 1 0,1 2-1,4 1 3,2-1-1,5 2-1,6-2 0,4 0 2,0 4-3,8 1 2,4-1-2,5-2 0,3 2 1,5 4-1,-4 3 1,6 4-1,6-5 0,0 2 2,1 0-1,6 7 0,2-5 1,7 6-1,6 2-1,3 2 1,5 3 1,5-1-4,10 6 2,1-5-1,4 11 0,7-5 0,6 0 0,3 0 0,6-1 0,3 3 1,2-3-2,5 6 4,4 0-2,5-2 1,5 1 0,4-1 1,2 3 0,2-2 1,8 4-1,6-8 0,2-1 1,5 0-2,4-2 1,3 0 0,1-3 0,3 2-1,-1-5 1,5 2-1,0 0 3,4-1-1,-4 3 1,8-7 2,4 0-1,5-5 1,2 4 0,4-8 2,6-1-2,3-3 0,3-4 0,3 0 2,6-3-1,2-2 0,3-2 0,5-3-1,0-1 0,2-2-2,10-1 0,-4 0-4,-1-1-9,-1-5-33,1 3-25</inkml:trace>
  <inkml:trace contextRef="#ctx0" brushRef="#br0" timeOffset="10730.6138">3230 8820 17,'0'0'1,"0"0"1,0 0 0,0 0-1,0 0 0,0 0 0,0 0 0,0 0 2,0 0-3,5 3 1,-5-3 0,0 0 3,6 9-1,-6-9 2,0 0 1,0 0 1,9 11 1,-9-11 2,0 0 0,11 6 0,-11-6 1,10 4-2,-10-4 1,15 4-3,-4-1 0,1-3-1,2 2-2,3 0 0,4-1-1,0-1 0,3 0-2,0 0 0,0 0 0,-1 0 0,4 0-1,-5 0 2,5 0-2,-5 0 1,4 0-1,-2 0 1,3 0-1,5 0 0,-2 0-1,6 0 1,-4 0 0,6 0 0,-3 0 0,7 0 0,-4 0 0,-1 0 1,2 0-1,-2 0 0,4 0 1,-4 0-1,5-1 1,-3 1-2,6 0 1,3 0 0,-3 0 1,6-2-1,-6 2 0,8 0 0,-5 0 0,1 0 1,-3 0 1,-2-2-2,3 2 1,-4 0 0,7-3-1,2 3 0,0 0 1,2 0-1,-2-2 0,6 2 0,-5-1 0,6 0 0,-6 0 1,-2 0-1,6-1 0,-5 2 1,7-1-1,0 0 0,4 0 0,5 0 0,-1-1 1,5-1-1,1 1 2,3-3-2,1 3 1,3-3-1,0 3 1,2-1-1,-2 2 1,0 1-1,2 0 0,-4 0 1,4-1-1,-1 2 0,1 2 1,1-3-1,2 3 2,-1-3-2,3 0 1,0 0-1,0 2 0,3-2 1,-1 0-1,-1 0 1,2 0-1,0 0 1,2-2-1,9-1 1,-6 0-1,-1 1 1,3 0 1,-3 1-2,5 0 1,2-2-1,-5 3 1,1-2-1,-3 2 0,-2 0 1,1 0-1,0 0 0,-1 0 0,2 0 0,0 2 1,-1-2 0,5 3 0,-4-3 1,8 0-1,4 0 0,-2-3 1,-3 0-1,4 0 0,-4-2 0,4 1 1,7 0-1,-8 1 0,-1-1 0,1 1 0,1 1-1,1-1 1,6 1-1,-7 0 1,2-1 1,2 1-2,-4-1 0,5 1 1,4 0-1,-5-1 1,-3 1-1,4-1 0,-3 1 0,2 2 1,7-2-1,-6 1 0,-3 0 0,6 1 0,-7 0 0,7 0 1,6 2-1,-8 0 0,-3 3 0,6-1 0,2 4 0,-4-3 1,5 2-1,-5 0 0,-6-1 1,5 0-1,3 0 0,-10 0 1,2-1-1,-4-1 1,-3 1 1,-2-1-2,-3 2 1,-3-3 0,-2 2 0,-2-1-1,-8 1 1,-1 0 0,-7-2 0,-4 1 0,-1-3-1,-8 3 1,-8-2 1,2-1-1,-3-1-1,-4 0 1,-1 0 0,-4 0 0,0 0-1,-7-4 1,1 1 0,-10-2 0,-2-1-3,-2-3-21,5 2-39,-11-5-4</inkml:trace>
  <inkml:trace contextRef="#ctx0" brushRef="#br0" timeOffset="13199.755">7213 8782 84,'0'0'3,"0"0"2,0 0 2,-4-5 2,4 5 0,-3-12 0,1 0 1,0-2 0,-1-3-3,0-4-2,1-2-3,-2-6 2,-1-2-2,-2-7-1,3 4 0,-4-6 0,1 2-1,1-3 0,-3 1 0,2 2-2,0-1 1,0 4 0,0-3-2,2 1 2,-1-1 0,3 2 0,1 0 0,-1 0 0,2 2-1,1-5 1,0 7 0,0-2 0,2 5 1,1-1-1,0 6 0,2-1-1,1 5 2,1 4 0,0 1-1,1 3 0,-1-3 1,3 6 0,-2 0 0,1 1 0,1 3 0,1-2 0,0 5-2,2 1 2,2 1-1,1 0 1,3 0 0,2 1 0,5 1 1,0 0 1,5 0-2,-1-2 1,9 0 2,6 0-2,-2 0 0,7 0 0,-1 0 0,5 0 0,-2-2 1,4 2-2,-4 0 1,-2 0-1,5 0 1,-5 0-1,9 0 0,4 2 1,-2-1-1,4-1 0,-2 0 1,2 0-1,1 0 1,0-1-1,1-1 2,2-1-2,0 1 0,3-1 1,2 0-1,1 0 1,2 1-1,0-1 0,3 0 0,1 1 0,1 0 1,1 0-1,1 1 0,-2 0 0,2-1 0,2 1 0,0-1 0,0 1 1,1 1-1,-1 0 0,3 0 0,-2 0 0,1 0 0,0 0 1,-1 3-1,2-1 0,-1 0 0,2-1 0,1 1 2,2-2-2,3 0 1,9 0-1,-5-2 1,-2-1-1,5-1 1,-3 0 0,6 0-1,6-1 0,-7 0 0,0 0 1,3 1-1,-6 1 0,3-1 1,6 1 2,-9 2-1,-4-1 0,3 2 2,-6 0-1,2 0 2,7 0-2,-9 0 2,1 0-2,0 0 1,-3 0-2,3 0 1,-5 0 0,2 0-2,-1 0 0,-1-2 0,-2 1 0,0 1 0,-3 0 0,-1 0-1,5 0 1,-8 0-1,-2-1 1,-4 1-1,1 0 2,-2-1-2,-1-1 0,-4 1 1,-5-1-1,5 1 0,-5-1 0,1-1 1,-2 0-1,-5 0 0,1 1 0,-6-1 0,1 1 0,-12-2 1,-2 1-1,-1 2 0,-8-1 0,3 1 1,-8-1-1,5 1 0,1-1 0,-4 1 1,3-1-1,-4-1 0,2 1 0,-6 2 0,2-1 0,-7 0 1,-4 1-1,-3 0 0,-1 0-1,-1 0 1,-10 0 0,15 4 0,-6-1-1,-9-3 1,16 8 0,-16-8 0,14 5-1,-14-5 1,13 9 0,-13-9 0,10 10 0,-10-10-1,8 12 2,-8-12-1,10 14 0,-7-3 0,1-2 0,1 3 0,0-2 0,1 5 0,-2-1 0,0 2 0,-1 2 0,1 4-1,0 0 1,-2 5 0,2 5 0,1 2 1,-1 1-1,1 0 0,0 6 1,2-2-1,0 4 1,1-4-1,-1-1 1,-1 3 0,1-1 0,1 1 2,-4-2-2,0 2 0,-1-5 1,0 5-2,-2-2 0,-1 0 0,-1-1 1,-7-5 1,1 2 0,-7-7 1,0 2 0,-10-6 1,-2-3 1,-10-1-3,-10-2-4,-11-2-28,-4 3-33,-29-1-4</inkml:trace>
  <inkml:trace contextRef="#ctx0" brushRef="#br0" timeOffset="20566.1764">10168 7645 18,'0'0'2,"0"0"2,0 0 0,0 0-1,0 0 1,-1-10-2,1 10 1,0 0-1,0 0-3,0 0 1,0 0-1,0 0 1,7 3 0,-7-3 1,13 7 1,-13-7-1,13 12 0,-13-12 2,14 12-3,-14-12 1,18 14 0,-9-7-1,-9-7 1,16 10 2,-8-7-1,3 0 2,-3-3 2,3 0 1,-1 0 0,2-3 1,2-1 2,-1-4 0,1 0 0,2-5 0,2 0 1,2-1 1,-1-6-2,5-4 1,-1 1 0,4-5 1,0-1-1,3-2 0,-1-2 1,4 0-1,2-3 0,-2 3-1,4-3 0,-3 2 1,3-1-3,-4 3 1,3 0-3,-5 2-1,0 1 0,-1 7-2,-2 0-7,1-2-40,-2 14-27</inkml:trace>
  <inkml:trace contextRef="#ctx0" brushRef="#br0" timeOffset="23498.3441">16606 8124 62,'0'0'1,"0"0"2,0 0-1,0 0 3,0-7-3,0 7 2,0-11 1,0 2-2,0-1 2,0-3-3,4-1 2,-1-2-2,5-2 2,1-2-2,0-3 2,1 1-2,4-7 3,-3 5-1,2-3 2,3 0 0,-1 0 1,3-1 0,0 0 0,3 1-1,-1 3-1,8-6-1,-1 3 0,7-4-2,4 3 0,3-6 1,4 4-2,2-3 0,6 0 0,-4 1 0,7 0 1,-3 1-1,-2-3-1,6 5 0,-6-2 0,10 5 0,-1-2 0,2 6 0,3-4 0,0 6 0,2 3 0,1-1 0,3 4 0,-3-2 0,-4 4 0,11-3 1,-2 4-1,2 1 0,0 0 0,0 1 1,-1 1-1,1 0 0,-1 4 0,-2 0 0,1 2 0,-1 0 0,0 2 0,0 0-1,-1 1 1,1 2 0,-3 1 0,0 2 0,-7 0 1,4-1-1,3 2 0,-4 3 0,2-5 0,-7 4 0,5-5 0,-7 4 0,4-1 0,-5 1 0,-10-1 0,5-1 0,-1 1 1,-3-1 0,0 2 2,-6-3-1,2 2 1,-6-3 2,3 0-2,-8 2 2,-4-3-1,0 3 0,-8-3-1,-1 0 0,-4-1 0,-1 1-2,-6-1 1,-9-2-2,12 2 1,-12-2-4,0 0-6,0 0-14,0 0-21,0 0-19</inkml:trace>
  <inkml:trace contextRef="#ctx0" brushRef="#br0" timeOffset="24035.3748">20519 6999 54,'0'0'3,"0"0"2,0 0 1,0 0 1,0 0-1,0 0-1,0 0 2,0 0-1,0 0-1,0 0-3,0 0-1,6 6 0,-6-6 2,12 8 0,-12-8 0,16 12-1,-8-4 0,2 1 1,-2 1-2,1-2 1,2 1 2,-4 1 1,1 1 0,-1-2 4,1 3 1,-4-1 3,1 1 2,-2-1 2,-3 3 0,0-2 0,-4 5-1,-3-1-1,-6 1-2,-1 3-3,-5-2-1,2 5-3,-5-6-4,-1 5-9,2-9-33,2 9-29</inkml:trace>
  <inkml:trace contextRef="#ctx0" brushRef="#br0" timeOffset="26960.5421">21148 7098 78,'0'0'4,"0"0"3,-1-10 3,1 10 5,0 0-1,0 0 2,-1-11-2,1 11 0,0 0-4,0 0-3,0 0-2,3 7-4,-3-7 0,11 23 0,-3-8 1,4 12-1,0-6 3,5 12-1,-4 2-1,4 2 0,-3 2 0,3-4-1,-3 5 0,0-7 0,-5 3-2,2-8-8,-5-3-8,0-5-17,2 2-21</inkml:trace>
  <inkml:trace contextRef="#ctx0" brushRef="#br0" timeOffset="27355.5647">21222 7067 79,'0'0'5,"0"0"0,15-8 3,-15 8 1,17-12 0,-6 4 0,4 1 0,-4 0-1,5 2-2,-4 5-2,2 0-2,-4 4-1,4 3 2,-5 2-1,2 4 1,-3-1 1,2 4 1,-5-2-1,0 1 3,-3-3 0,-2 5 0,0-4 0,-4 2-2,-4 0 0,-9 0-1,4-2-1,-8 1-4,3 4-4,-4-4-6,4 0-9,0-7-17,7 4-25</inkml:trace>
  <inkml:trace contextRef="#ctx0" brushRef="#br0" timeOffset="27790.5896">21542 6982 98,'0'0'2,"0"0"4,0 0 0,11-4 0,-11 4 1,14-3 1,-3 2-1,1 1 1,2-2-2,-1 2-2,3 3-3,1 4 1,0 1-1,-2 4 2,0-1-1,-2 1 0,0 8 1,-2-8-1,-3 5 3,-2-3-1,-2 1 2,-3-4 1,-1 0 0,0-11 2,-6 16 0,6-16 0,-13 8 1,13-8-2,-13 0 1,13 0 0,-14-17-3,11 5 1,-1-8-3,3 3-1,2-6-2,-1 2-2,6-3-6,0 2-12,3-1-28,6 9-20</inkml:trace>
  <inkml:trace contextRef="#ctx0" brushRef="#br0" timeOffset="28291.6182">21913 6866 67,'0'0'3,"0"0"0,0 0 0,0 0 1,0 0 2,0 0 1,-3 5 0,3-5 4,1 18-4,3-7-1,-1 3 2,4 1-2,-2-2 0,4 2-2,-2-2 0,3 1-1,0-5 1,2 1-1,-2-3 0,3-2 1,0-4 0,2-1-1,5-2 2,-6-6-2,5-2 1,-6-4-2,4-1 2,-4-7-2,2 4-1,-5-2 1,-2 0-1,-1 1 2,-1 0 1,1 4 2,-4 3 1,-3 12-1,6-15 0,-6 15-1,0 0 1,0 0-1,0 0-1,5 5-3,-5-5-1,6 20 0,-2-7 1,2 1 0,1 0-2,0 0-4,1-1-7,1 0-19,5-2-31,0-2-4</inkml:trace>
  <inkml:trace contextRef="#ctx0" brushRef="#br0" timeOffset="28779.6461">22445 6743 88,'0'0'1,"0"0"3,0 0 0,11 2 3,-11-2-1,11 12-1,-4-2 3,1 2-1,1 2 0,-3 1-1,1 4-2,0-2-1,0 2 0,-2-4-1,0 2 1,0-2-1,-1-4-1,0 1 2,-4-12 0,4 12 2,-4-12-1,0 0 2,0 0 0,0 0 0,0-9-1,0 0 0,0-1-1,1-4 0,2 0-2,2-2 0,2 1 2,0 1-1,5 1 1,-2-1 1,6 2-2,0 3 1,6 3-2,2 4 0,-4 2-1,5 0 0,-4 0-1,3 7-1,-7 1-2,3 2-3,-9 2-6,-1-1-9,-3 2-10,0 3-17,-5-3-15</inkml:trace>
  <inkml:trace contextRef="#ctx0" brushRef="#br0" timeOffset="29156.6677">22947 6906 160,'0'0'6,"0"0"2,0 0 1,13-11 3,-13 11-1,16-15 2,-6 5-1,3-2 0,-1 0-3,-1-2-5,3-1 0,-4 1 0,2-1-3,-3 1 1,-1 0 0,-5 3 0,-1 1-1,-1 1 0,-1-1-1,0 10-1,-6-9-1,6 9 1,-13 0-1,13 0-1,-15 5 2,8 7-2,2-1 3,0 2 0,1 1 3,1 5-2,2-1 2,1 1 0,1-3 1,5 0 2,2 0-2,0-2 1,5-1-1,1-4 1,4-2-4,-2-3-8,7-3-25,13-1-33,-12-5-6</inkml:trace>
  <inkml:trace contextRef="#ctx0" brushRef="#br0" timeOffset="29758.7021">23815 6713 22,'0'0'2,"0"0"-1,0 0 4,0 0 1,-12-11 0,12 11 1,-3-17 1,3 4 1,1-6-2,3 5-1,2-8 0,6 4-2,-2-6 1,6 5 0,-1-5 2,9 7-1,8 0 2,0-5 2,7 5-2,4-2 1,7 2-1,2-2 1,9 0-2,0-2-2,-3 3 0,13 3-2,3 0 2,1 1-2,2 3 0,-1 3 1,0 0 1,-3 5-2,-1 0 2,-8 2-1,-11 1 0,0 0-1,-6 2-1,-5 3 0,-6-2-2,-8 4-6,-3 0-13,-11-4-25,1 4-19</inkml:trace>
  <inkml:trace contextRef="#ctx0" brushRef="#br0" timeOffset="29973.7144">25201 6166 208,'9'0'4,"4"0"0,3 0 3,3 0 0,2 3 0,3 2 1,-1 4-1,4 1-1,-8 2-7,-5 4-16,-5-1-34,-1 6-13</inkml:trace>
  <inkml:trace contextRef="#ctx0" brushRef="#br0" timeOffset="30632.7521">25734 6085 89,'0'0'3,"0"0"2,0 0 3,6 10-1,0-2 2,-1 6 2,4 2 1,-2 3-2,3 3 1,-3 2-4,3 5-2,-5-3 0,5 1-1,4-3-3,-6-2 1,3-3-1,-7-2 0,6-5 3,-10-12 0,12 12 1,-12-12-1,-8 3 1,1-8-2,-4-5 0,3-6-3,-5-3 0,2-5-3,-5-2 0,5-3 1,3-2-1,0 2 2,2 1 0,0 2 2,4 5-1,2-3 0,2 5 0,6 0 1,2-3 0,7 7-1,4 0 2,-1 6-1,3-2 0,-3 8 0,3-3 0,-5 7-1,5 12 0,-12-5 2,-1 9 0,-7-2 1,0 4-1,-3-3 1,0 5 1,-5-7 0,-2 2 0,-4-2-2,-1-3-2,1-1-6,-4 2-6,4-6-17,0 5-25,11-11-10</inkml:trace>
  <inkml:trace contextRef="#ctx0" brushRef="#br0" timeOffset="30996.773">26064 6053 100,'0'0'6,"0"0"0,16-5 2,-6 2 2,4 1 0,0 0 1,4 0 0,2 2 0,-3 0-3,-1 6-2,-1 4-3,-1 2-1,-2 0 1,-3 5-1,-2 0 0,-2-2 2,-4-1 0,-1 1 1,-2-1 0,-6-2 2,-1-4 1,0-4-1,-1 1 0,0-5 1,1 0-2,9 0 0,-16-16-1,12 2-1,0 1 0,4-6-2,0-1-1,0-1-2,5 3-4,3 1-4,3-2-14,0 2-19,3 0-20</inkml:trace>
  <inkml:trace contextRef="#ctx0" brushRef="#br0" timeOffset="31346.793">26454 6033 154,'0'0'5,"0"0"2,0 0 0,11-2 2,-2-9 1,6 3 0,-2-6 0,0 3 1,6-6-5,-9 3-2,4-4-2,-11 5-1,-2 4 0,-1-2 2,0 11-2,-14-12 1,-3 10-1,5 2 0,-7 0 0,5 6 0,-5 4 1,4 5-2,-1 6 0,7 0 0,2 5 3,3-2-1,3 3 1,1-3 1,2 3 1,8-8 0,3-2 0,3-5 1,8-3-3,-2-1-7,4-3-13,-5-7-42,10-4-10</inkml:trace>
  <inkml:trace contextRef="#ctx0" brushRef="#br0" timeOffset="32115.837">24395 6668 95,'0'0'0,"0"0"-1,0 0-1,0 0-1,0 0 1,-2 11 0,2-3 1,4 7-1,3 1 1,1 5 2,4 4 1,3 3 0,-1 7 1,6 2 1,1-1 2,6 5 2,6-4 0,3 3 4,4-4 1,5 3 0,7-10 1,1 4 0,10-7-1,0 3-2,5-3-1,5-5-2,8 0 0,1-5-2,0 3 0,0-8-2,-5 3 1,1-10-2,-6 1-1,-4-2 0,-7-3-1,-8 0-1,-5 0-2,-9 0-3,-4 0-7,-10-1-12,-1-1-18,-16-3-21</inkml:trace>
  <inkml:trace contextRef="#ctx0" brushRef="#br0" timeOffset="32373.8517">26001 7195 117,'0'0'3,"0"0"2,13-13 3,-5 12 0,4-5 2,3 6 0,2-2 0,2 2 0,-1 2-2,-1 5-3,-2 3-2,-3 1-1,0 0-1,-5 3-2,-1 4-2,-3-3-7,-2 3-14,-2-5-20,1 5-15</inkml:trace>
  <inkml:trace contextRef="#ctx0" brushRef="#br0" timeOffset="32850.879">26324 7173 79,'0'0'1,"7"6"-1,3 5 0,-10-11 0,18 24 1,-10-4 2,5 2-2,-3 0 2,0-4 1,-3 6 2,-1-5 2,-4 3 1,-1-9 2,-1-1 2,0-2 0,0-10-1,-5 10-1,5-10-2,-14-2-1,4-4-3,-1-6-3,-2-3-2,0-2-2,3-8 1,-4 2-1,4-5 0,1 3 1,6-4 1,-2 4 0,5-1 1,0 5 1,6 3 0,3-1-1,1 7-1,7-3 0,-2 6 0,5 1-1,-4 2 1,4 3-1,-5 3 0,4 0 1,1 2 0,-6 3-2,2 3 2,-8 1 2,1 3-2,-5 3 0,0-3-2,-7 2-1,-12 0-11,4 1-14,-1 1-18,1-3-12</inkml:trace>
  <inkml:trace contextRef="#ctx0" brushRef="#br0" timeOffset="33209.8995">26591 7241 53,'0'0'1,"0"0"0,1 15 1,1-4 1,1 1 0,0 4 2,2 2 1,2-2 2,0 5 2,2-10 3,1-3 0,2-3 0,-1-2 2,3-3-3,0-6 1,1-2-3,-3-5-1,-1-3-2,1-5-1,-4-1-1,-2-2-1,-4 3 0,-2-1 0,0 2-2,-3 0 0,-3 6-1,-2 5-1,8 9-1,-18-12-3,9 9-4,-1 3-8,-1 3-12,3 7-17,-3-1-18</inkml:trace>
  <inkml:trace contextRef="#ctx0" brushRef="#br0" timeOffset="33898.939">26947 7032 42,'0'0'6,"0"0"2,-9-7 3,9 7 2,-11-4 2,11 4 1,-16-1-1,5 1 2,11 0-6,-18 11-4,18-11 0,-17 16-4,11-4-1,1 3 0,4-3 0,1 2 0,4 1 0,5 1 1,1-3 0,5 4 0,1-3 1,4 3-1,-3-3-1,1 1 2,-2 6-2,-1-4 0,-3 3-1,0-4 0,-6 3 2,-3-4-1,-2 3 1,-1-5 1,-4-4-2,-3 0 1,7-9 1,-18 10-2,18-10 0,-16 1 0,16-1-2,-13-7 0,10-5-2,2-5-1,2-8-3,0 4-3,5-11 0,1 2-1,-1-3 0,4 2 0,-2-1 2,2 3 4,-4 4 0,3 0 3,-1 5 2,-1 1 0,-2 3 2,1 0-2,-3 6 1,2 2-2,-5 8 1,0 0 1,9-6-1,-9 6 0,5 11 1,-1 5-1,0-1 2,2 7 0,5 0 1,-5 3-2,6-2 1,-4 2 0,5-4-1,-6 2 0,9-6 0,-8 0 0,1-2-2,0-2-5,-1 5-15,-8-18-26,11 17-15</inkml:trace>
  <inkml:trace contextRef="#ctx0" brushRef="#br0" timeOffset="34144.953">27206 7144 89,'0'0'6,"0"0"6,14 0 2,-4-2 3,3 0 3,3-2 2,3 0 2,3-3 1,3-3-6,-2 2-4,1-3-4,-2 1-4,3 1-12,-5 3-32,4-2-29</inkml:trace>
  <inkml:trace contextRef="#ctx0" brushRef="#br0" timeOffset="50719.9011">20078 11906 5,'26'1'13,"7"1"4,6-1 1,3 0-1,8 1 0,1-2 1,10 1-2,0-1 0,0 0-1,10-1-1,3 1-1,2-4-1,5 1-1,0 0-1,3-2-2,0 1-2,0-1-1,-4 2-2,-1 0-1,-6 0 1,-6 0-2,-7 1 0,-4 2 0,-12-2-1,-1 2-1,-14-1-7,-10 1-10,-3 0-16,-6 4-24,-10-4-8</inkml:trace>
  <inkml:trace contextRef="#ctx0" brushRef="#br0" timeOffset="51256.9318">19968 12019 0,'11'0'5,"0"0"-1,4 0-1,-1 2 1,8-1-1,0-1 1,6 0 1,6 0 1,0 0 1,7 0 0,0-1 1,7-3 2,1-1-1,5 1 1,3-3 2,-2-1 1,14-1 0,2 1 1,4-4-1,3 1 2,3 0-1,-2-1-2,2 0 1,-1 1-3,-5 0-1,0 1 0,-9 1-2,-3 1-2,-5 0-1,-2 2-1,-11 3-11,1 3-41,-14 0-15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35:06.955"/>
    </inkml:context>
    <inkml:brush xml:id="br0">
      <inkml:brushProperty name="width" value="0.05292" units="cm"/>
      <inkml:brushProperty name="height" value="0.05292" units="cm"/>
      <inkml:brushProperty name="color" value="#FF0000"/>
    </inkml:brush>
  </inkml:definitions>
  <inkml:trace contextRef="#ctx0" brushRef="#br0">12259 7179 35,'0'0'2,"0"0"1,-1-11-1,1 11 3,0 0-1,0 0 2,-1-10-1,1 10 1,0 0-1,0 0-3,0 0-2,0 0 0,0 0 0,0 0-1,0 5 0,0-5 1,7 8-3,-7-8 3,7 15 0,-1-6 0,-6-9 0,12 17 0,-12-17 0,14 16 0,-14-16 3,18 15-3,-10-4 1,4-6 3,-12-5 3,16 6 2,-8-6 4,3-6 1,-2-5 1,3-7 2,3-8-1,1-4 2,2-5-5,6-6 1,-1 2-3,7-12 0,4 0-2,0-6 1,7-2-1,-3-1-2,11-3 0,-7 5-2,7 0-4,-4 5-19,4 1-45,-3 4-6</inkml:trace>
  <inkml:trace contextRef="#ctx0" brushRef="#br0" timeOffset="822.047">17410 7158 7,'0'0'19,"12"0"6,-3-2 3,4-5 5,1-5 1,5-10-5,0-3 0,5-9-7,3-5-4,6-8-5,5-5-3,2-5-4,2-1 0,-1 0-2,5-3-2,-3 5-6,3 1-13,-5 2-27,4 9-23</inkml:trace>
  <inkml:trace contextRef="#ctx0" brushRef="#br0" timeOffset="1491.0853">21592 6977 1,'13'8'11,"-1"0"6,3-2 4,0-3 3,4-3 2,0-7 4,3-3-2,7-8-4,2-4-1,8-10-5,0-7-4,9-7-3,6-8-2,4-5-5,4-1-1,-1 0-7,4 0-12,-5 4-24,11 9-25</inkml:trace>
  <inkml:trace contextRef="#ctx0" brushRef="#br0" timeOffset="2242.1282">26446 6858 12,'0'0'7,"0"0"4,0 0 4,1-6 3,4-3 3,12-5 1,5-5 0,10-5 1,10-8-8,9-9-5,11-12-14,11-10-27,21-5-23</inkml:trace>
  <inkml:trace contextRef="#ctx0" brushRef="#br0" timeOffset="8146.4659">12802 9636 0,'6'10'0,"1"0"3,-2-1-2,2 1 0,-1 0 0,-1-1 0,-5-9-1,11 17 2,-11-17-1,10 12 1,-10-12 3,0 0 1,12 10 2,-12-10 2,0 0 3,11 0 1,-11 0 0,0 0 1,10-5 0,-10 5-1,9-14-2,-4 4 0,1-1-3,2-7 0,1 3-1,4-6 2,0 1-2,2-6 0,2 3-1,4-6 1,-1 1 0,5-4 0,-3 1 0,5-1-1,-4 2-1,5 0-1,2 1 0,-5 3-2,2 4-6,-4 2-18,4 6-43,-9 4-4</inkml:trace>
  <inkml:trace contextRef="#ctx0" brushRef="#br0" timeOffset="9501.5434">17215 9613 0,'0'0'4,"8"9"-1,-8-9 0,10 7-1,-10-7 0,9 8 1,-9-8-2,10 10 0,-10-10-1,14 11 1,-14-11 1,13 14-2,-13-14 0,13 13 1,-13-13-1,14 12 1,-14-12-1,8 10 1,-8-10 0,9 9 1,-9-9 0,0 0 3,8 7 2,-8-7 1,0 0 3,0 0 2,10-2 1,-10 2 2,10-15-2,-3 6-1,1-6-1,2 1-2,5-8-1,-3 3 1,5-6-2,-1 1 0,4-4 0,-1 1-1,2-3 1,-1 0 0,3-2-2,-2 0 0,5 1-1,2-1 0,-4 1-2,4 2 0,-5 2-1,3-3-3,-7 10-12,4-1-23,-16 8-26</inkml:trace>
  <inkml:trace contextRef="#ctx0" brushRef="#br0" timeOffset="10557.6038">22582 9602 0,'0'0'3,"0"0"0,6 8 1,-6-8-1,0 0 2,8 12-1,-8-12 0,0 0 1,11 12-1,-11-12 1,9 8-2,-9-8 1,9 11-2,-9-11 0,12 8 1,-12-8-2,8 8 0,-8-8 0,18 6 1,-18-6-1,16 5 0,-16-5 0,16 2 1,-16-2 7,16 0 0,-16 0 6,11-2 2,-11 2 1,16-15 2,-6 0 1,5-1-2,0-8 0,5 0-5,2-6-2,2-3-3,1-4 0,3-3-4,2-4 0,0 2-5,4-2-10,-4-2-19,-1 8-35,6 2-3</inkml:trace>
  <inkml:trace contextRef="#ctx0" brushRef="#br0" timeOffset="11484.6569">27328 9569 6,'0'0'16,"10"3"0,-10-3 2,14-2 1,-4-4-1,0-4 1,2-2-3,5-6 0,1 0-3,4-7-2,3-3 0,3-2-1,-1-3 1,9-4-2,-3-1 2,7-1-4,5-5 1,-4 4-2,7-2-3,-5 6 0,6 0-3,-8 8-7,2 2-18,-9 3-31,-1 12-10</inkml:trace>
  <inkml:trace contextRef="#ctx0" brushRef="#br0" timeOffset="22513.2877">8263 5051 0,'0'44'0,"0"-6"1,-1 8 1,3 2 0,0-1 0,1 3 2,1-1-1,0 1 2,2-2 0,2 4 1,2-6 2,1-3-2,1 3 1,2-6 1,0 4-3,2-4 0,0 3 0,1-6-1,-1 6-2,2 1 0,2-1 0,-1 1-1,3-1-1,-1 1 1,2-6-1,-1 6 1,5-6 0,-3-6 2,1 4-1,-5-5 2,5 1 0,-5-5 2,2 2-1,2-5 1,-2 0 0,3-5-2,-6 1 1,5-3-1,-6 0-2,6-2 0,-8 1 0,0 2 1,-2-3-3,0 3 0,-3-5 1,0 5 0,0-7 1,-2 7 0,-2-7 0,1-2 2,-8-9-2,12 17 2,-12-17-1,8 12-1,-8-12 2,6 10-3,-6-10-4,0 0-6,0 0-10,8 8-24,-8-8-13</inkml:trace>
  <inkml:trace contextRef="#ctx0" brushRef="#br0" timeOffset="23000.3155">8904 6841 1,'0'0'3,"0"0"-2,0 0 1,0 0 1,11 2-1,-11-2 2,10 3-2,-10-3 2,14 8-3,-5-3 0,0-1 0,-1 1 0,3 0 1,-2-3 0,1 3 0,1-2 1,-2 0 0,0-1 1,1-1 1,-10-1-1,14 1 4,-14-1 2,11 0 5,-11 0 1,10-1 5,-10 1-1,4-11 1,-3 0 0,0-2-1,-1-2-4,0-6-3,-2-4-4,0-4-3,-2-10-5,-1 1-13,3-1-40,-1-17-12</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36:00.860"/>
    </inkml:context>
    <inkml:brush xml:id="br0">
      <inkml:brushProperty name="width" value="0.05292" units="cm"/>
      <inkml:brushProperty name="height" value="0.05292" units="cm"/>
      <inkml:brushProperty name="color" value="#FF0000"/>
    </inkml:brush>
  </inkml:definitions>
  <inkml:trace contextRef="#ctx0" brushRef="#br0">16570 5773 28,'0'0'1,"0"0"-1,0 0 0,0 0 0,0 0 1,0 0 1,1-6 1,-1 6-1,13-3 3,-2 1 0,3 0 2,4 0 1,0 2-1,4-1 2,0-2-2,6 2 0,-1-2-1,5 3 0,-2-2-3,7-2 0,0 1-2,8-2 0,5 2-1,-1-2 1,8 1-1,-5 1 1,8 0-1,-2 0 1,7 2-1,-1-2 2,-6 3-1,11-2 0,0 0 1,5 2 1,2-3-1,1 0 2,4 1-1,2-1 1,3-1-1,2-1 1,3 0-2,1 3 2,0 1-1,3 1-2,-2-1 2,5 1-1,7 0-1,-7 0 0,1 2-1,5-2 1,-1 0 1,5-2-2,11-1 1,-5 1 0,-3-1-1,9 1 0,-1 0 1,1 2 0,6 0-1,-4 0 1,-7 0-1,8 1 2,5 1-2,-3-2 1,-1 0-1,7 0 1,3 0-1,-1 0 1,8 0 0,-3-1 0,-5-1 2,8 2-1,3-2 0,-1-1 2,-8 1-1,8-1 1,2 0-1,-2-1 2,4 0-2,-7-1 1,3 2 1,-6-2 0,3 2-1,-5-4 0,-1 5 1,-4-1-1,-2-1 0,-8 1-3,-9-2-5,-3 5-13,1 5-36,-17-2-10</inkml:trace>
  <inkml:trace contextRef="#ctx0" brushRef="#br0" timeOffset="1926.1101">16476 10099 0,'0'0'0,"0"0"1,0 0 2,0 0-2,0 0 1,0 0 1,0 0 0,0 0 2,0 10-1,0-10-1,0 0 2,9 6 0,-9-6 0,11 4-1,-11-4 0,15 2 1,-6 1-2,1-2 0,1 1-1,0-2-1,1 0 0,1 0 0,3 0 1,-1 0-1,3 0-1,0-2 1,4 1 0,0-2 0,2 0 2,4 0-3,1 0 0,5-1 0,-4-1 0,11 3 1,0-4-1,4 0 0,0 3 1,1-1-1,3-1 1,-1 2-1,6 1 2,-6-2-1,1 1 1,3-1-1,-3-1 2,7 1 0,4-1 0,0 1 0,4-1 1,3-2-1,1 2 2,2-2-1,3 2-2,3-2 1,2 1 0,3 1-2,2-1 1,3 1 0,2 0-1,5 0-1,0 1 1,2 1-1,3-2 1,5 2-1,-2-1 0,4 1 0,0 1 1,5 1-1,9 0 0,-4 0 1,-3 0 1,8-1-1,4 1 0,0-1 1,7 1 0,-2 0 0,-6 0 0,11 1-1,5-2 1,-3 2-1,-4 0-1,6-1 2,3 1-2,-5 0 0,3 3 0,-1-3 0,-3 2 0,0 0 0,1 0 1,-4 0-1,-8 0 0,7-1 1,1 2 2,-6 0-1,-4-3 3,0 4-1,0-2 3,-7-1 1,4 1 1,-11-2-1,-6 0-2,0 0 1,-7 0-1,-1 0-2,-4 0-1,-3 0-1,-4-1-1,-6-1 0,-6 1-1,-6-1-1,-2-1-2,-10 3-6,-12-3-10,-2-2-15,0 5-23</inkml:trace>
  <inkml:trace contextRef="#ctx0" brushRef="#br0" timeOffset="2902.166">24847 9411 0,'0'0'5,"14"-5"1,-14 5 2,17-13 1,-5 2 1,2-1 3,4-2-1,0-3-2,4-3 2,2-1-2,3-3 3,-1-6 0,8 4-1,-3-8-1,8 4-2,7-3 2,-5-1 0,10 0 0,-5 2-2,7 4 0,-3-6-1,1 3-1,-2 2-2,-7 1 0,4 1-8,-9 4-12,2-4-32,4 11-16</inkml:trace>
  <inkml:trace contextRef="#ctx0" brushRef="#br0" timeOffset="4954.2833">17263 5663 0,'79'3'0,"4"-3"3,10 0-1,4 0 0,8 0 2,-1 0-1,11 0 2,9-5 0,0 3 0,8 1 0,-2-1 1,-4 0-2,11 1 1,6 1-3,-5 0 2,-6 0-2,10 0 0,2 0-1,2 0 0,0 1 1,-2 1 1,3-2 0,1 2 1,2-1 1,1-1-1,-1 2 2,1-2-1,3 0-1,3 0-1,-1 0 1,0 0-2,4-3-1,-2 1 2,3-3-3,0 3 2,0-3-1,2-2 1,-2-1 0,1 0 0,-1 0 0,-4-2 1,0 0 1,-2 0 1,-3-2 2,-3 2 1,-1 3 1,-7-4 0,-1 3 0,-4 0-1,-8 1-1,-8 3-2,0-1-1,-16 2-9,-10 3-29,-10 5-22</inkml:trace>
  <inkml:trace contextRef="#ctx0" brushRef="#br0" timeOffset="7025.4018">16412 10275 0,'0'0'3,"0"0"-1,0 0-1,0 0 2,0 0-3,5-3 1,-5 3-1,10-5 0,-10 5 0,15-5 0,-7 3 0,2-2 0,1 4 0,1-5 0,2 5 0,1-3 0,0 0 1,3 0-1,1 0 0,1 1 0,3 0 0,0 1 1,-1-1-1,2-1 1,2 3 0,2-3 1,-1 1-1,4 0 1,-2 1-1,6-2 2,-1 1-2,6-1 0,3 0 0,0 1-1,6 0 2,-1-1-1,4-2-1,0 2 1,5 1-1,-2-3 0,-3 1 0,6 1 1,6-2-1,1 0 1,3 1 1,2-1 0,4 0 2,-2 2-1,3 0 2,3 1-2,0 0 2,2 1 0,-1 1 0,1 0-1,1 0 1,2-2-1,1 2 1,-1 0-1,3-1 0,2-1-1,2 1 1,3 0 1,2 0-2,7 1 0,5 0 0,-2 0 1,-1 0-1,4 0 2,-2 0-2,7 0 2,5 0 0,-1 0 1,-4-1-2,9 1 1,-6 0 0,10 0-2,8 0 2,-4-2-3,-3-1 2,8 1-2,4-4 0,-2 2 1,5 1-1,-3-1-1,3 0 0,-2 1 0,3-2 1,-2 0-2,-2 1 1,2 1-1,0 0 1,-5 1 0,-9-1-1,2 1 0,0 0 1,-11 2-1,-3 0 0,-5 0 1,-9 0-1,1 0 1,-3 0 1,-10 0-1,-7 0 0,-4 0-1,-7 0 1,-6 0 0,-6 0 0,-9-1-1,-7 2-2,-5 1-16,-4 1-40,-8-1-2</inkml:trace>
  <inkml:trace contextRef="#ctx0" brushRef="#br0" timeOffset="11339.6486">19734 4474 43,'0'0'2,"0"0"1,10-17-1,-2 5 1,2-4 1,7-3 0,1-5 1,6-3 2,8-4-4,0-1 3,8 3 1,4-6 3,13 1 1,3-7-1,9 5 1,4-1-2,7 0 2,4-1-2,8-1-2,11 3-1,-4 2 0,6 4-1,3-3 1,1 5-1,7-4 2,8 9-2,-2-1 0,1 4 2,6-1-1,5 4-1,-2 1 0,6 2 0,-4 3-2,-5-4 0,5 5 0,2 1 1,-7 1-2,-3 4 0,1-1 1,-1 0 0,-4 5-2,1 0 2,-8 5-2,-9-2 0,2 6 0,-3-1 0,-12 2-1,-2 1 1,-6 0-1,-5 0 0,-6 3 1,-1 0-1,-8-4 0,-6 2 0,3 1 0,-2-1 1,-7 0-1,2-3 0,-6-1 0,-1 1 1,-6-1-1,2-1 1,-10 1-2,-3 0-1,-2 0-1,-5-3-8,-2 2-13,0 0-25,-8-1-18</inkml:trace>
  <inkml:trace contextRef="#ctx0" brushRef="#br0" timeOffset="11741.6716">25060 3652 36,'0'0'4,"0"0"-1,0 0 2,13 4 2,-13-4 1,20 8 2,-11-1 2,10 1 1,-4 1-1,6 2-2,1-1 1,-2 1-3,4 1 0,-5 1 0,0 1 2,-8 2 0,4-3 1,-11-1 0,-5 2 1,1 4 2,-9-1-2,-4 2-1,-7-2-2,1 2-3,-7 1-3,4 2-11,-4-1-18,-1 0-38,5 3-4</inkml:trace>
  <inkml:trace contextRef="#ctx0" brushRef="#br0" timeOffset="12444.7118">25861 4001 111,'0'0'4,"0"0"0,-8-10 1,8 10 1,-9-16 0,5 8 1,-5-9 1,3-2-1,-2 1-3,0-6 1,0 3 0,-2-6-1,0 0 2,1 0-1,1 4-1,-1 1 1,1 7 1,2 2-3,1 2-3,5 11 0,-6-10-2,6 10-2,0 0 1,1 6-1,-1-6 0,12 15 3,-3-8 0,4 2-1,-1-4 4,5-1-2,-4 2 2,5-6-1,4 0 1,-3-9 1,3 1-2,-5-2 1,4 0 1,-5-2 0,2-3-3,-5 4 2,-4-2 0,-1 2-2,0 2 1,-8 9-1,11-16 0,-11 16-1,0 0 0,0 0-1,0 0 1,9 0 0,-8 8 1,1 2 1,2 6 0,2 0 2,-3 4 2,4 6-1,-1-4 2,1 5-2,3-5 0,-2 4-1,2-3 0,0 3 0,1-8-2,-1 3 0,2-5-5,-1 1-4,-1-4-15,1-6-19,2 5-23</inkml:trace>
  <inkml:trace contextRef="#ctx0" brushRef="#br0" timeOffset="12806.7325">26366 3808 146,'0'0'0,"0"0"0,0 0 1,-5 0-1,5 0 0,-6 6 1,6-6 1,-5 15 0,4-6-1,0 3 0,1-2 3,0 3-1,2-5 1,-2-8 4,8 15 0,-8-15 1,12 7 3,-12-7-2,13 0 1,-13 0 0,16-8 0,-9-4-1,-1 2-1,-2-3-1,0 3 1,-4-3-2,0-2 0,-1 5 0,-3 1-4,-5 4-2,1-1-2,-6 6-3,1 0-5,-1 3-5,0 4-18,-2 1-24,10 6-15</inkml:trace>
  <inkml:trace contextRef="#ctx0" brushRef="#br0" timeOffset="13531.7739">26763 3746 111,'0'0'1,"0"0"0,0 0-1,-6-4 1,6 4-1,-13 0 0,2 0 3,-1 5-2,1 0-1,1 3 1,-2 3 0,1 3 0,4-4 1,1 4-1,3-6-1,3 6 3,0-14 0,5 15-1,6-11 4,0-3 0,3 0 2,-1-3 1,5-6 2,0-7-2,-1-2 0,-1-4 0,0-1 0,0-3-3,-4-4 0,0 0-2,-5-2-2,0 2 1,-3 1-1,-2-1-1,-1 3 1,-1 2 1,-2-1 0,-3 4-1,-1 2-1,1 4 0,0 3-2,5 12-1,-12-19-3,12 19 1,-11-8-2,11 8 0,-10 0 0,5 9-1,1 9 0,1 2 4,0 6-2,3 3 2,-2 8 1,5-4 1,3 9 1,1-9 0,3-2 1,5-3 1,-2-1 0,6-4 1,-3-1 2,5-6 0,0-3-2,4-1 4,-5-4-1,6-4-1,-3-4 1,4-4-2,4-4 1,-7-4-1,2-1 0,-4-5 0,1 0 0,-7 1 3,1 3 0,-12-1 2,0 4-2,-3 1-1,-2 10 0,0 0-3,-7-2-2,1 8-11,-6 13-23,-5 8-35,0 5-5</inkml:trace>
  <inkml:trace contextRef="#ctx0" brushRef="#br0" timeOffset="14669.839">21931 8809 5,'0'0'1,"0"0"0,-11 0 4,11 0 2,-13 0 3,13 0 1,-18-3 0,18 3 4,-16-9-1,7 1-1,1-3 0,3-4-2,0 2-3,1-6-2,5-2-1,-1-6-2,6-2 1,5-3-1,3-7-3,7 4 1,1-7-1,10 1 0,7 0 0,4-2 0,7-2 0,4 2-1,6 2 1,2-6 2,9 1 1,2-2-1,-2-2 0,16 2 2,5-5-2,5 4 2,6-1-3,8 2 1,6 1-2,2 6 0,7 1 1,-2 4 2,-5 5-2,10 0 2,5 6 1,0-1-1,-1 6 3,5 1-1,8 3 1,-2 1 1,4 6 0,0 1-1,3 3-2,-3 5-1,0 0 2,2 5-3,-4 3-1,-3 6-1,-1 3 0,-13 5 0,-10 3 0,0 2 0,-2 3-1,-12 5 1,-4-5-1,-5 4 1,-7-1 0,-2 1 0,-6-2 0,-7 5 1,-3-2 1,-6-2 1,-6 4-2,-8-4 1,-1 1-1,-11-5 1,2 3-1,-13-10 0,-6-2 0,-3-2-1,-6-5-1,-1 1-2,-5-5-5,-7-9-9,8 14-14,-8-14-26,0 0-10</inkml:trace>
  <inkml:trace contextRef="#ctx0" brushRef="#br0" timeOffset="14900.8522">27246 8179 73,'0'0'2,"0"0"1,12 4 1,-1 2 2,3-1 0,2 0 1,4 2 0,3 1 0,-2-3-3,0 0-5,2-1-12,0-4-14,-2 0-11</inkml:trace>
  <inkml:trace contextRef="#ctx0" brushRef="#br0" timeOffset="15052.8609">27602 8081 179,'0'0'2,"0"0"-1,0 0 0,-5 3 0,5-3 1,-10 20-13,5 0-26,0-3-20</inkml:trace>
  <inkml:trace contextRef="#ctx0" brushRef="#br0" timeOffset="15562.8901">28075 8801 70,'0'0'3,"0"0"-1,0 0 1,0 0 0,0 0 1,0 0-1,0 0 2,0 0-1,0 0-1,3 10 1,-3-10-3,0 0 1,0 0 1,0 0-1,0 0 1,0 0 2,10 7 0,-10-7 1,0 0-1,0 0-2,0 0 1,0 0-6,0 0-6,0 0-19,9 5-25</inkml:trace>
  <inkml:trace contextRef="#ctx0" brushRef="#br0" timeOffset="16091.9204">28129 8882 3,'0'0'6,"0"0"3,0 0 3,0 0 6,0 0 4,0 0 0,0 0 0,0 0-3,0 0-1,0-7-3,0-1-2,-6-6-6,-1-3-5,0-4-1,-1-4 0,-2-2-1,2-4-1,0-1 1,2-4 0,-1-1-1,4-4 1,1 6 0,1-1 0,1 6 0,3-1 0,6 8 0,-1 3-1,2 5 0,1 5-1,3 2 0,-3 5 1,4 1 0,-3 2 0,3 3 1,-4 4 0,3 5 1,-3 1 0,0 7 1,1-2 1,0 7-2,0 3 2,1-1-1,-2 7 1,2-8-1,-2 8-1,3-8 1,2 4 0,-5-6-4,4-2-3,-6-3-15,5 5-19,-14-7-19</inkml:trace>
  <inkml:trace contextRef="#ctx0" brushRef="#br0" timeOffset="16340.9346">28138 8748 130,'0'0'2,"0"0"2,0 0 0,0-12 2,0 12-2,7-12 1,0 3 0,8 1 0,0-4-5,7 3-5,-2-1-9,4 0-13,5 5-13,-6-5-14</inkml:trace>
  <inkml:trace contextRef="#ctx0" brushRef="#br0" timeOffset="16642.9519">28498 8589 80,'0'0'4,"0"0"3,11 11 1,-11-11 3,16 15-1,-6-4 3,2 0 2,2-1 2,-2-1-2,1 0-1,-4-5 0,0 1 3,-9-5 0,12 0-1,-12 0-2,9-10-1,-7-4-1,1-1-4,1-5-2,-1-5-3,0 0-5,1-4-2,-1 7-7,0-6-10,0 7-15,5 3-22,-5 3-16</inkml:trace>
  <inkml:trace contextRef="#ctx0" brushRef="#br0" timeOffset="17263.9874">28888 8336 127,'0'0'4,"0"0"2,0 0 0,0 0 2,0 0 1,-12-7-1,12 7 1,-15-2 1,0 2-5,4 1-1,-5 4-2,4 4-2,-4 3 0,5 0 0,2 6-2,3-3 1,2 1 1,3-2-1,2 0-2,7-4 2,2-2 1,0-4-1,5 1 0,-3-5 1,4 0 0,-3-7 0,2-3 0,-4 3 1,3-6-1,-5 4 0,-2-5 1,-7 14 0,10-17-1,-10 17-1,6-11 1,-6 11-1,0 0 1,0 0 0,7 8-1,-3 2 1,2 7 0,-2 2 0,8 5 0,4 8 0,-4 0 0,3 4 0,-4-2 0,6 8 1,-6-6-1,6 6 1,-11-7 0,0-2 2,-4-4-1,0 0 1,0-5 3,-2-6 0,-4-3 0,-1-6 2,-4-2-1,-8-7 1,4 0-2,-5-10 1,4-4-3,-4-4-1,5-7 0,-2 0-2,9-6-2,6 1-1,1-4-4,16-2-5,-2 2-17,11 2-26,-1-2-13</inkml:trace>
  <inkml:trace contextRef="#ctx0" brushRef="#br0" timeOffset="17679.0112">29501 7495 54,'0'0'2,"0"0"3,4 16 1,-3-3 3,4 4 3,-2 9 1,3 6 4,-2 6-1,0 11 1,3-3-1,0 12 0,1 4-1,3 0 0,2 2-3,2 0-1,4-2-1,-2-1-1,6 0-1,-6-6-4,5-7-2,-7 2-3,6-2-7,-5-4-19,1 0-37,-4-8-6</inkml:trace>
  <inkml:trace contextRef="#ctx0" brushRef="#br0" timeOffset="18349.0495">30002 8231 56,'0'0'1,"0"0"1,0 0-1,1-8 1,-1 8-1,0-9 0,0-2 2,0-2-1,0-1-1,-2-4-1,-1-2 3,-3-4-3,-1-3 0,-3 1 0,1-2 0,-2 4 0,-2 1 2,3 2 3,-1 4 0,1 2 2,2-2 0,8 17-1,-14-17-1,14 17-2,0 0 1,0 0-2,0 8-2,5 1 0,4 9 0,3-4 1,2 5 2,1-7-1,4-1 1,2-2 1,-2-2 0,2-6-1,-3 0 2,1-1-1,-3-5 0,0-5-1,-1-2-1,-2-2-2,-3-8-2,2 6 0,-4-5 1,-1 5-1,-2-3 0,-1 7 1,-3-3 2,-1 15 1,2-11-1,-2 11 0,0 0 1,0 0 1,0 0-1,1 11 3,1 8-1,0-2 3,0 8 1,2-3 1,1 7-1,1-4 0,0 7 0,5-8-2,5 0-2,-3-2-3,4-1-5,-4-3-11,7 2-24,-10-6-23</inkml:trace>
  <inkml:trace contextRef="#ctx0" brushRef="#br0" timeOffset="18737.0717">30535 8020 3,'13'-20'9,"-5"9"1,-1-1 0,1-4 0,-2 2-3,-1-5-1,-2 6 0,-3-5-1,-2 8 2,-4-3 0,-4 7 1,-2-4 3,-3 8 2,-4 2 0,0 1 0,-1 12-1,2-4-3,1 9 0,3-2-2,0 5-1,6-2 0,1 5-2,3-7 0,4 4-3,4-4-2,4-2-5,2-1-7,6 0-12,0-7-19,10-1-16</inkml:trace>
  <inkml:trace contextRef="#ctx0" brushRef="#br0" timeOffset="19180.097">30901 7790 66,'0'0'3,"-17"5"3,7 1 3,-6-3-1,1 8 1,-3-5 2,2 9 0,-7 1-1,10-3-2,2 4-2,6-4-1,1 7-2,3-7 0,1 4 0,0-8 1,0-9-2,12 16 2,-12-16-2,19 2 1,-8-2 1,4-5-2,1-5-1,-2-2-1,2-6 0,-3 2 0,-1-3-1,-8 6 2,-2-3 0,-2 5 1,-2-1 1,2 12 0,-12-9 0,12 9-1,-12 0 0,12 0-1,-5 5-1,2 5 0,3 4 0,-1-4-1,1 6-2,2-5-9,8 6-6,-2-10-15,9 7-11</inkml:trace>
  <inkml:trace contextRef="#ctx0" brushRef="#br0" timeOffset="19671.1251">31093 7760 7,'0'0'3,"0"0"0,15-2 1,-15 2 2,13 7 0,-2 2 3,2-4 1,3 9 1,-4-3-3,-1 4 0,2-5-1,-3 2-1,-2-1 0,-3-3 0,1 7 2,-6-15 2,5 14-1,-5-14 1,0 10-1,0-10-2,0 0 0,-9-14-2,3-1-4,-1 1-3,0-6-2,4 3 1,-2-7-1,1 6 2,4-1-2,2 1 3,0 4-2,3-3 1,3 7 2,2 0 0,-1 4 0,4 0 2,1 6 1,1 0-1,3 6 3,4 4 0,-3 3-2,4 5 0,-4-1-3,2 8-11,-6-1-15,-3 1-26,-4 9-4</inkml:trace>
  <inkml:trace contextRef="#ctx0" brushRef="#br0" timeOffset="21174.2111">28378 9404 0,'10'-3'6,"1"1"1,2-3-1,2-2 1,8-3 1,5 0 0,4-4-1,7-3 0,7-2 1,3-3-2,12-4 3,1-8-3,15 3 0,4-4-2,7 2 0,2-4-2,8 3 1,1-6-2,6 3-1,10 2 0,0-5 0,-3 1 0,10-2 0,3 0-1,2-1 1,3 2 0,-7-1 0,-11-2 1,2 6-1,1-1 1,-14 5-1,-1-2 0,-10 6 0,-6-3 0,-5 6-1,-3 5 0,-7-5-2,-4 6 2,-5-5 1,-8 7-1,1-7 0,-5 4 0,-3-8 1,-5 5-2,-14-4 2,-3 1 0,-7-3 2,-5-1-1,-10-4 1,-1 2 2,-7 0-3,-5-8 0,0 4 1,-3-3 0,-3 0 0,-5-1-1,3 1 0,-8-1 2,0 0-1,-4 6 2,1-3-2,-9 2 0,3 0-1,-3 3 1,-6 0-2,2 1 0,-4 0-2,3-3 0,-8 7 0,-1-1-1,-7 6 1,-4 0 1,1 7-2,-2-1 2,-4 6 0,-2 8 0,-5 0-1,-1 3-1,-2 0 1,-1 4-2,-3 6 1,-2 2 0,-1 3 1,-3 7 0,-3-1-1,-5 4 2,3 0 1,2 5 0,-3-3 0,-3 9 0,4-5 0,-1-1-1,1 6 1,4-3 0,-3 7-1,1 0 1,-1 4-3,2-2-1,0 7-1,-5 3 0,6 6 1,-1 2 1,1 0 2,1 4 0,4 1 2,4 5 2,4 1 3,5-4-1,9 8 1,5 3 0,9 4 1,8-2 1,8 2 2,7-2-1,10 0 1,13-1-1,3-4 0,14-5 2,13-5-1,15-4 1,9-8-2,15-2 0,8-14-2,11-1 1,14-17-5,14-11-6,1-8-18,6-5-24,8-15-17</inkml:trace>
  <inkml:trace contextRef="#ctx0" brushRef="#br0" timeOffset="21933.2545">30059 6989 12,'0'0'2,"7"-10"2,0 1 2,6-8 1,1-7 2,10-5 0,0-8 1,13-9-2,10-10-11,-2-9-27</inkml:trace>
  <inkml:trace contextRef="#ctx0" brushRef="#br0" timeOffset="48943.7994">6031 13558 31,'0'0'3,"0"0"-1,-7-9 3,7 9-1,0 0 0,-9-7 1,9 7 0,-14-3-1,2 3-1,1 4-3,0 4 0,-5 2 0,2 0-2,-4 7 2,6 4-1,-1-4 0,3 7-1,3-6 1,2 3-1,5-4 2,3 3 0,4-7 2,2-2 0,3 0 0,3-5 3,3-1 0,-2-1 1,2-4-1,-1 0-1,2 0 2,-5 0-1,0-2 3,-6 0 2,-8 2 0,12-4 1,-12 4-2,0 0 1,0 0-2,0 0-1,-12 8-2,1 2-2,-1 2-2,-1 2-1,-2 1 0,3 4 1,3-1-1,-1 1 0,5-2 0,4-1 1,1 0-1,3-2 1,6-2 2,-1-1-1,4-3 0,0-1 1,4 0-3,-2-4-6,3-2-20,4 3-25,0-4-10</inkml:trace>
  <inkml:trace contextRef="#ctx0" brushRef="#br0" timeOffset="49409.826">6254 13776 25,'0'0'3,"0"0"-1,0 0 3,0 0 2,11 5 0,-11-5 1,15 15 1,-8-6 0,2 3 0,1 0-2,-1-1-1,-2 0-3,2 1 2,-3-4-2,0 1 0,-6-9-1,7 11 4,-7-11 0,0 0 1,0 0-1,0 0 0,0-8 0,0 0-1,-2-4-1,1-4-4,1-1 0,0 1-1,1-2 0,3 3-1,6-2 2,0 3 0,3 3 2,1 0-1,0 4 1,2 2 0,1 1 1,0 1-1,0 3 0,-1 0 1,-2 2-3,-2 2-1,1 2-9,-1 1-12,-3-5-20,4 5-15</inkml:trace>
  <inkml:trace contextRef="#ctx0" brushRef="#br0" timeOffset="49790.8478">6747 13476 78,'0'0'1,"0"0"-2,0 0 1,-9 3-2,9-3 2,-17 12-1,9-3 0,-3-1 0,-1 4-2,3-2 3,3 5-1,1-4 2,4 4 2,1-6-2,2 6 3,3-6 0,3 1 2,2-2 3,0 1 1,1 1-2,2-4 2,-3 5-2,5-8-1,-4 7-1,0-8-2,-2 7-2,1-7 0,-10-2-1,12 7 2,-12-7 0,-1 13 0,1-13 0,-15 17-1,3-8-2,-1 1-8,0 0-15,-2-2-21,15-8-13</inkml:trace>
  <inkml:trace contextRef="#ctx0" brushRef="#br0" timeOffset="50134.8675">6969 13568 41,'0'0'0,"0"0"1,0 0 0,0 0 1,0 0 2,0 0 1,11 3 1,-11-3 0,13-5 2,-13 5 0,14-15 3,-14 15 2,9-14-1,-9 14 0,0-11-1,0 11 1,0 0-3,-9-6 0,9 6-4,-17 1-1,8 5-2,0 1-1,0 6-1,3-1 0,3 1 1,0-2-1,3 3 0,1-4 0,5 2 2,6 2-6,1-6-7,4 4-14,1-12-15,7 5-13</inkml:trace>
  <inkml:trace contextRef="#ctx0" brushRef="#br0" timeOffset="50828.9072">7231 13437 111,'0'0'0,"0"0"0,0 0-1,0 0-1,0 0 2,0 0-1,11 4 1,-11-4-1,12 16 1,-3-5 0,-3 0 0,4 1 0,-5 2 1,2-3-1,-2-1 0,1 1 1,-6-11 1,6 14 0,-6-14 1,0 0 2,0 0 0,0 0 0,0 0-2,6-6 2,-5-5 0,0-2-2,0 0-3,1-6 0,-1 3 0,4 0 0,0 0 0,3 3 0,-4 3 0,5 1 0,-1 4-2,4 5-1,-3 0 2,2 0 0,0 7 1,1 3-1,-1-1 1,-1 6 1,-3-1-1,0 3 1,-1-4-1,-1 3 3,-3-5-2,-1 0 1,-1-1 2,0-10-1,-2 12 1,2-12-1,-11 5 2,11-5-2,-12-3 0,12 3-2,-9-17 0,5 4-2,2 0 0,2-4-2,1 2 1,2-4 1,2 4-2,6-1 2,6 3 1,-2 1 0,6 4 0,-6 2 0,7 1 1,-4 2-1,2 3 0,-5 0 2,-2 3-2,0 4 0,-3 0 0,0 3 0,0 0 0,-3 0 0,-1 1-2,0-1-5,0 2-7,-4-4-14,3 4-17</inkml:trace>
  <inkml:trace contextRef="#ctx0" brushRef="#br0" timeOffset="51347.9369">7685 13068 85,'0'0'0,"0"0"0,0 0 0,0 0 1,6 12-1,-1-1 1,2 4 0,-1 6-1,2 3 1,-1 3 1,3 3-2,-2-1 1,0 0-1,2-1-1,-2-3 1,0-4 0,-2-3 1,1-4-1,-2-4 5,-5-10 2,5 8-1,-5-8 1,0 0 0,0-8 1,0-2-1,0-2 0,0-2-3,0-1-2,1-2-1,3 3 0,4 1 0,2 0 1,2 5-1,3 1-1,0 3 1,-1 4 0,3 0-1,-1 7 1,-2 2 0,-2 3-1,-1 2 2,-2 1-2,-3 2 1,-4-3 1,-2 1 0,0-2 2,-6-2-1,6-11 0,-20 17 0,5-10-3,-2-4-3,3-3-11,-4 0-13,5-3-17,-4-6-13</inkml:trace>
  <inkml:trace contextRef="#ctx0" brushRef="#br0" timeOffset="52032.9761">7939 12869 106,'0'0'2,"0"0"-2,8 0 2,-8 0-1,11 3 2,-11-3 1,18 14 2,-10-6 0,4 8 0,-1 2 2,1 7-1,1 6 1,0-1-2,-3 3-2,7-4 0,5 3-1,-5-7-2,8 1 1,-6-6-1,5-3-1,-2-5 0,4-3-3,-9-4 2,-2-4-2,1-1-1,-3-4 0,-1-7-1,-1-1 0,-2-3 2,-3 0 1,2 0-1,-3-1 3,-1 5 3,-2 2 0,-2 9 2,1-14-1,-1 14 0,0 0-1,0 0 1,0 0-3,0 0-1,0 0 0,0 0-1,0 0 0,11 2 0,-11-2 2,15 5 0,-4-5 1,5 0 0,0 0 1,3-4 0,-1-3 0,2-1 0,-1-4-1,-2-2 1,-2-3 0,-2 5-1,-6-5 2,-1 6-1,-4-2-1,-2 13 1,-2-18-1,2 18 0,-17 0-2,7 3 0,0 11 0,-1-2-1,2 7 0,0-3 0,3 7 0,3-5 1,3 3 1,-1-4-1,6-5 2,6-2 1,1-2 0,5-2 0,0-3-2,7-3-3,-2 0-13,4-10-31,5 3-17</inkml:trace>
  <inkml:trace contextRef="#ctx0" brushRef="#br0" timeOffset="52552.0058">7375 13895 47,'14'-5'3,"7"-5"3,19-4 1,15-3 3,15-7 2,8-3 2,21-9 4,17-8 2,2 1-2,9-3 1,-3 2-1,-2-4-1,9 2-1,4 1-1,-5 0-3,-8 6-1,0-1-3,-10 5-1,-6 2-1,-6 4-2,-16 7 0,-13 2-3,-14 5-6,-10 4-18,-20 5-44,3 5-4</inkml:trace>
  <inkml:trace contextRef="#ctx0" brushRef="#br0" timeOffset="53498.0599">10492 13837 1,'0'0'12,"0"0"3,0 0 0,0 0 1,0 0 0,0 0 0,0-10-3,0 10-6,0 0 0,0 0-2,0 0-2,0 0 1,0 0-3,0 0-1,0 0 0,0 0 0,0 0-3,0 0 0,0 0-5,0 0-17,0 0-26</inkml:trace>
  <inkml:trace contextRef="#ctx0" brushRef="#br0" timeOffset="55757.1891">11115 13686 84,'0'0'3,"0"0"3,-11-13 1,11 13 4,-8-10-2,8 10-1,-12-13 2,12 13-1,-11-11-4,11 11-2,-13-1-1,4 1-2,1 8-2,-7-4 1,3 9 0,-3-4 0,0 8-1,-3-5 0,3 9 1,-3-3 0,3 1-1,-1 1 2,5 1-1,0 1 1,4 0 0,4 2 1,1-3 2,2 1 1,4-4 0,4-1 2,5-5 2,2 1 2,1-5 0,2-1 1,-1-4 1,3-3-1,-2 0 0,1 0-1,-2-3-2,-1-3-1,-3 3-1,1-2-4,-5 0-5,1 2-7,-10 3-13,8-6-26,3 6-19</inkml:trace>
  <inkml:trace contextRef="#ctx0" brushRef="#br0" timeOffset="56063.2066">11322 13984 108,'0'0'2,"0"0"0,0 0 4,0 0 2,0 0 3,7 5 2,-7-5 2,7 18 1,-4-6 0,-1 2-1,0 5-3,0 1-3,-2 5-5,0-2-22,-9 8-43,9 3-5</inkml:trace>
  <inkml:trace contextRef="#ctx0" brushRef="#br0" timeOffset="56700.243">11248 15042 92,'0'0'3,"0"0"2,-10-5 2,10 5-1,-11-8 1,11 8-1,-19-7 1,10 5 0,1-1-1,-6 3-4,3 0 1,-3 3-1,2 2 2,-1 2-2,2 2 1,0 4 2,2-1 0,0 5-1,3 0 1,2-1 1,2 2-2,2 0 2,0 0 0,3-1-2,2 0 1,4-2-2,0-4-1,5 0-3,-1-1-6,4-2-15,3-1-24,2-4-16</inkml:trace>
  <inkml:trace contextRef="#ctx0" brushRef="#br0" timeOffset="57100.2659">11401 15190 179,'0'0'2,"0"0"3,0 0-1,0 0 1,0 0 2,0-12-1,0 12 1,0 0 1,14-11-4,-14 11 0,17-4-2,-7 4-1,0 0-1,2 5-1,-3 3-1,0 3 0,0 3-3,-4 1 2,-1 2-2,-4 3 2,0-1-2,-3 0 2,-6 1 0,1-3 1,-3-1 1,3-5 0,-2 0 1,10-11 1,-11 14 0,11-14 3,0 0 0,0 0 2,0 0 3,0 0 1,8 0 1,4-4 0,1-2-1,3-1-2,4 1-1,0-1-7,2 2-14,-2 5-38,2 0-18</inkml:trace>
  <inkml:trace contextRef="#ctx0" brushRef="#br0" timeOffset="57632.2963">11420 16062 97,'0'0'4,"0"0"5,-10 0 0,10 0 2,-12 1 0,12-1 1,-17 7 0,7-4-1,-2 1-3,2 3-3,0 1-3,-1 2 1,2 4-2,2 0 0,0 1 1,4 6 0,1-6 2,2 5-1,1-5 2,8 3-1,-1-6 0,5 3-1,4-7-6,-1-2-14,2-3-31,5-1-15</inkml:trace>
  <inkml:trace contextRef="#ctx0" brushRef="#br0" timeOffset="58140.3254">11600 16288 62,'0'0'4,"0"0"4,0 0 4,0 0 2,-3-7 3,3 7 0,0 0 1,1-12 1,-1 12-4,15-8-4,-6 5-3,2 2-4,0 0 1,1 1-3,-2 8-1,4-1-1,-6 5-1,0-1-1,-4 3-1,-3 2-2,-1-1 1,-1 2-1,-5-3 2,-4 0-2,2-2 3,-5-3 1,13-9 2,-16 11 0,16-11 1,-11 6 0,11-6 1,0 0-1,0 0-1,10-3 0,-10 3-1,18-5 0,-6 3 0,1 2-1,-1 0 0,2 2 1,-4 3-1,2 1 1,-12-6 0,14 18 2,-10-9 0,-3 1 2,-1 2 0,-2-2 1,-6 1-1,-4 0-1,-2-1-8,-6-2-24,8 3-33,-9-3-3</inkml:trace>
  <inkml:trace contextRef="#ctx0" brushRef="#br0" timeOffset="58673.3559">11566 17237 175,'0'0'4,"0"0"0,0 0 1,0 0 2,-8-10-2,8 10 2,-9-4-1,9 4 1,-14-3-4,4 3-1,-1 1-1,0 5 0,-1 1-1,-2 3 0,2 4 2,-1 1-2,2 2 0,1 3 0,1-1 1,4 4-1,1-3 0,4 2 1,0-12-2,0 3 1,0 0 0,4-2-1,1 0 1,3 3-4,1-6-6,1 1-10,3 0-16,-13-9-22</inkml:trace>
  <inkml:trace contextRef="#ctx0" brushRef="#br0" timeOffset="59066.3784">11738 17411 146,'0'0'2,"0"0"2,2 12-2,-2-12 2,1 12-2,-1-12-1,1 17 2,-1-7-1,0 0-2,0 1-1,0 4 0,0-2-1,0-3 2,-2 1 0,2 2 0,-1 0 2,0-4-1,-2 1 0,3 0 1,-1 2 1,1-12 0,-4 10-1,4-10 2,0 0-1,0 0 0,0 0 0,0 0 0,0 0 2,10 6 0,-10-6 0,12 0 1,-12 0 0,16-3-1,-8 1 0,3-1-2,-2 2-1,3-1-3,-4 0-7,6 2-10,0-3-20,-5 0-24</inkml:trace>
  <inkml:trace contextRef="#ctx0" brushRef="#br0" timeOffset="59259.3894">11941 17417 160,'0'0'7,"0"6"3,0-6 2,1 15 2,-1-5-1,1 2 2,-2 3-1,1 3-1,0 4-13,1 0-18,-1 3-45,0-1-3</inkml:trace>
  <inkml:trace contextRef="#ctx0" brushRef="#br0" timeOffset="60340.4512">11957 13813 22,'0'0'0,"0"0"1,0 0-1,-17 1-1,17-1 1,-12 6-2,12-6 2,-12 10 2,12-10 1,-2 10 4,2-10 3,24 11 4,-9-6 3,8-2 3,-2-1 2,12-1 0,-4-1-1,3 0-4,2-6-1,2 1-2,2-3-4,-3 2-2,2-1-2,-4-1-3,1 3-2,-8-2-8,2 2-20,-5 5-36,-3-2-4</inkml:trace>
  <inkml:trace contextRef="#ctx0" brushRef="#br0" timeOffset="60963.4869">12729 13561 56,'0'0'4,"0"0"2,-1-10-2,1 10 2,0 0 0,0 0 0,0 0 3,0 0-1,0 7-3,0 6-4,0 2 1,2 4-1,-1 7 2,1-2-3,1 3-2,0-5-1,-1 4-9,-1-8-9,2 6-13</inkml:trace>
  <inkml:trace contextRef="#ctx0" brushRef="#br0" timeOffset="61369.5101">12821 13638 0,'14'17'0,"1"5"0,5 2 1,-1-2 2,0-4-1,-2 3 3,-1-10 1,-3-1 2,-3-3 8,-10-7 3,15 3 2,-15-3 3,4-5-1,-3-4 1,-1-6-2,1-3-2,-4-3-5,1-7-3,-3 1-2,0-2-1,0 2-4,1-1 1,-1 6-3,1 0-1,1 7-1,-2 5-10,5 10-15,0 0-26,0 0-17</inkml:trace>
  <inkml:trace contextRef="#ctx0" brushRef="#br0" timeOffset="62053.5492">13189 13534 88,'0'0'1,"0"0"2,-7 0 2,7 0-2,-4 8 3,4 4-2,-5 2 0,5 5 0,6 8-1,-6-7-1,0 7-2,0-8 0,0 5-2,0-12 4,0 5 0,0-17 1,-11 10-1,11-10 0,0 0-1,-16-8 2,10-5-2,-2 0-1,0-9 0,-2 2-1,3-6 2,1 3 0,4-2 2,0 4 2,2 0-1,0 4 0,4 4 0,6 0-2,0 3 2,8 3-2,5 2-2,-4 2 0,6 3-1,-6 0 0,5 4-1,-9 5 0,2 0 1,-12 6-1,-3-1-1,-2 6 2,-6-6-1,-6 5 1,-1 1-1,-2-3 1,-4-1 0,5-6-2,-2 3 0,16-13 2,-5 13 1,5-13 0,5 3 1,4 0 2,10 2 0,-4 1 2,8 2-1,-8 2 1,2 2 0,-2 2 1,-2 3-1,-4-1 2,-3 2 0,-4-1 1,-2 1-1,-10 0 0,-4 0-2,-9 1-3,-8 0-18,-4-1-43,3 0-5</inkml:trace>
  <inkml:trace contextRef="#ctx0" brushRef="#br0" timeOffset="62536.5769">12368 15033 10,'0'0'4,"0"0"6,0 0 2,8 0 2,-8 0 4,21 0 1,-5-1 4,10-1-1,5-3-6,2 2-2,5-1-4,-1-1-3,7-1-7,-3 0-15,8 3-25,-9-4-18</inkml:trace>
  <inkml:trace contextRef="#ctx0" brushRef="#br0" timeOffset="62980.6023">13162 14800 100,'0'0'1,"0"0"-1,-9-7 3,9 7-1,0 0 0,-1 9 2,1-9 1,0 20 1,1-6-1,6 8 1,5 4-1,-5-3 0,3 6-2,-3-7 1,4 4-1,-6-6-2,5 5 1,-6-10-1,-2-2 0,-1-2 0,1-2 0,-2-9-1,2 13 0,-2-13 0,0 0 1,2 10 1,-2-10-1,0 0 1,0 0 0,0 0 2,0 0-1,0 0 1,12 0 0,-12 0 0,13-3 0,-3 1 1,2-1-2,1 0 2,4 0-3,-1 0 2,3 0-3,1 1-9,1 0-15,0-4-27,0 2-13</inkml:trace>
  <inkml:trace contextRef="#ctx0" brushRef="#br0" timeOffset="63624.6391">13529 14900 10,'0'0'2,"0"0"3,0 0 1,0 0 0,9 13 0,-4 0 1,-3 2 0,3 3 1,0 5-3,-2-3-1,0 3-2,-1-6 0,-1-2 1,-1-4-3,0-2 1,0-9 1,0 13 0,0-13-1,0 0 0,0 0 0,-7-10-1,-1-1-1,1-3 1,-2-4-1,1-4 1,-2-2 1,3-5 4,0 3 1,3-2 2,3 4 1,1-2 2,0 6-2,3-1 0,4 7-2,2 3-3,4 2 0,-1 1-3,3 3 0,-3 3-1,3 2 0,0 3 0,0 6 0,-4 3 1,0 3-1,-4 0 0,0 4 0,-5 7-2,-2-6 0,-2 5-2,-9-4 1,2 3-2,-6-9 0,2 4 1,-4-8 1,5-5 2,-1-1 1,0-2 2,4-3 3,9 0 0,-10 0 3,10 0-3,0 0 3,0 0-1,7 0 1,2 1 0,4 4-1,0 2 0,5 1-1,-2 2-1,6 1 0,-4 2-9,4-2-25,10 4-31,-9 1-3</inkml:trace>
  <inkml:trace contextRef="#ctx0" brushRef="#br0" timeOffset="64175.6706">12387 16365 63,'0'0'3,"0"0"0,0 0 2,0 0 0,8 0 3,-8 0 2,10 0 3,-10 0-2,16 0 1,-4 0 1,8 0-2,10-2 1,0 2-2,8-2-1,4-1 0,5-3-1,1 0 0,7-1-1,-5-1-2,0 1 1,0 0-2,-4-1 0,-1 2-2,-9 1 0,0 2-3,-10 1-5,-1 0-10,-10 2-22,-6 2-26</inkml:trace>
  <inkml:trace contextRef="#ctx0" brushRef="#br0" timeOffset="68259.9042">13705 13790 11,'0'0'20,"13"6"3,-4-6 1,1-2 3,2-6 0,3-2-2,5-7-2,8-2-5,-2-3-3,5-5-3,-2 2-3,3-3-1,-4 4-3,3-2-5,-7 9-12,-3 2-28,-3 8-25</inkml:trace>
  <inkml:trace contextRef="#ctx0" brushRef="#br0" timeOffset="68943.9433">13924 15005 4,'0'0'1,"0"0"1,0 0 2,0 0 2,0 0 2,10 2 5,-10-2 2,10 0 2,-10 0 2,14-8 2,-14 8 0,19-20 0,-6 0-1,4 4-3,2-7-1,4 2-1,1-6-2,-1 3-2,2-2-2,2 4-3,-4 5-1,2-2-5,-5 5-11,-1-2-36,2 12-19</inkml:trace>
  <inkml:trace contextRef="#ctx0" brushRef="#br0" timeOffset="70691.0433">13363 16102 64,'0'0'5,"0"0"2,0-4 2,0 4-2,0 0-1,0 0-6,0 0-10,0-11-24,0 11-14</inkml:trace>
  <inkml:trace contextRef="#ctx0" brushRef="#br0" timeOffset="71498.0894">13397 16090 41,'0'0'1,"0"0"-1,0 0 1,0 0-1,-1 5 0,1-5-1,0 0-4,0 0-8,0 0-10</inkml:trace>
  <inkml:trace contextRef="#ctx0" brushRef="#br0" timeOffset="72991.1748">13376 16162 98,'0'0'6,"0"0"3,0-14 5,0 14 3,0 0 0,0 0-1,-2-12 2,2 12-1,0 0-6,-3 5-2,3 4-5,0 3 0,0 9-3,0-1 1,4 6 0,-1-3 0,0 5-1,1-5 2,-2 3-3,1-10 1,-1 0-1,0-5 0,-2-3 1,0-8-1,0 10 0,0-10 0,0 0-1,-8-8 1,3-1 0,-1-3 0,-2-4 0,1 0 0,0-1 1,1-2-1,2 2 0,1 2-1,2 2 0,1 5-2,0 8 1,8-10-1,1 10 1,3 0-2,2 7 2,3 0 0,3 3 1,1 2 1,1 0 0,2 1-1,-1-2 1,1-1 0,-1 1 1,-2-5 0,-2-3 1,-1-2 2,-2-1 1,-5-4 0,0-5 4,-5-2 0,-1-3-1,-4-2 2,0-4-2,-1-2 0,-5-2-3,-1 2-1,-2-2-1,-1 5-2,2 1-2,0 4-5,0 0-11,7 14-17,0 0-17,-10-8-22</inkml:trace>
  <inkml:trace contextRef="#ctx0" brushRef="#br0" timeOffset="73573.2081">13804 16104 88,'0'0'5,"0"0"1,-10-10 2,10 10-1,0 0-1,0 0-1,-11-7 1,11 7-1,0 0-3,0 10-4,0-10-1,6 19 2,6-6-1,-8 3-1,8 4 0,-7-4-2,7 3-1,-8-8 1,5 5 3,-9-16 0,3 17 2,-3-17 0,0 0 1,-2-13 1,-9-3 2,5 0 2,-7-6 0,6 2-1,-5-3 3,5 2 0,-2 2 1,6 2 3,3 6-2,0-1-2,0 12-1,4-13-1,12 13-2,-7-3 0,10 3-3,-3 10-1,9-2-1,-3 6 1,6-1 0,-5 5 0,1-3 1,1 2 1,0 0 4,-3-2 2,2-1 2,-5-7 2,-1-2 2,-3-5 2,-1 0 1,-3-7-2,-4-1-2,-3-8-2,-3-3-3,-1 3-2,0-1-5,0 1-8,-9 1-14,-4 0-26,13 15-28</inkml:trace>
  <inkml:trace contextRef="#ctx0" brushRef="#br0" timeOffset="73966.2306">12797 17287 130,'0'0'3,"0"0"2,0 0 3,0 0 0,6 0 5,3 0 1,3 0 0,5-2 0,6 0-1,4-1-3,6 0-3,-2-1-7,8 0-14,-4 1-17,7-7-26,2 3-11</inkml:trace>
  <inkml:trace contextRef="#ctx0" brushRef="#br0" timeOffset="74505.2614">13669 16990 111,'0'0'1,"0"0"-1,11 9 2,-9 1 2,5 3-1,-5 3 2,6 4 0,-4 6 0,2 1-1,-3-1 2,2 2-5,-2-4 0,0-1-2,-1-6 0,0-2 1,-1-5 0,-1-10 0,0 0 0,0 0 0,0 0 0,-8-7 0,1-4 2,-3-6 0,1-2-2,-2-2 1,4 1 0,-1-2 0,3 3 1,2-1 2,3 3-2,2 3 2,5 0-1,5 4 0,0 3 0,9 0-1,5 3 2,-3 2 0,5 2 0,-2 5-1,3 3 1,-6 3-1,4 3-1,-11-1 1,-1 6 0,-6-1-1,-2-1 3,-4 0-2,-3 0 2,-2-1-1,-5-2 1,-3-1-1,-3 0-1,0-4 0,-4 0-2,4-1-6,-3-2-5,1 0-11,-3-1-17,2-3-25</inkml:trace>
  <inkml:trace contextRef="#ctx0" brushRef="#br0" timeOffset="74796.2781">14211 16929 106,'0'0'2,"0"0"4,0 0 3,0 8 0,0-8 3,0 19 1,1-5 2,2 6 0,0 2-2,0 2-2,1 2-3,-1 1-2,-2-2-1,2 1-2,-2-4-4,2-1-8,-2-5-12,-1-3-19,5-1-23</inkml:trace>
  <inkml:trace contextRef="#ctx0" brushRef="#br0" timeOffset="75085.2946">14152 16956 151,'0'0'6,"0"0"3,12-6 4,-12 6 2,18-6 2,-5 3 1,3-4 0,2 2 1,3-1-6,0 1-4,2-1-2,-3 4-2,1-1-5,-2 0-11,1-2-33,4 4-27</inkml:trace>
  <inkml:trace contextRef="#ctx0" brushRef="#br0" timeOffset="77926.4571">13674 12315 23,'0'0'2,"0"0"1,-7-15 3,7 15 1,-6-12 1,6 12 3,-6-15-1,6 15 1,-3-14-1,3 14-2,-1-11-1,1 11-3,0-11-2,0 11-2,12-11 0,-1 3 0,2 1-1,3 0 1,1 0 0,3-1 1,-1 0-1,5 2 1,4-1 0,-4 4 0,3 0 1,-4 1-1,5 2-1,-4 0 1,4 0-1,-5 5 0,-3 2 0,1 3 0,-1 0 0,-2 5 0,1-1 1,-2 3 0,0 0 1,-1 3 0,-1-2 0,1 4 1,-1 5-1,1-1 2,-4 3-1,3-2 1,-3 3 0,0-3 2,-1 6 0,0-9 1,-4 2 0,2-2 0,-3 0 0,0-2-2,-1-1 0,0-2-2,-3 1 1,2-2-2,-2-4 0,1 3-1,-2-6-1,2 4-6,-3-4-11,0 1-17,3 4-20</inkml:trace>
  <inkml:trace contextRef="#ctx0" brushRef="#br0" timeOffset="78144.4696">14255 12798 10,'0'0'2,"0"0"2,4 1 2,-4-1 2,11 5 2,-11-5-1,19 9 3,-19-9 0,20 5-4,-10-2-1,3-2-10,2 2-18,-2-3-19</inkml:trace>
  <inkml:trace contextRef="#ctx0" brushRef="#br0" timeOffset="78307.4789">14454 12747 124,'0'0'1,"-13"8"0,2-1-1,4 6-6,-2 1-21,-4 1-23</inkml:trace>
  <inkml:trace contextRef="#ctx0" brushRef="#br0" timeOffset="79863.5679">14610 12184 111,'0'0'3,"0"0"1,0 0 1,0 0-1,0 0 1,0 5 1,0-5 0,0 0 0,9 12-4,-9-12 0,14 17 1,-6-8-1,3 4-1,-2 0-1,1 4 1,-2-4 0,0 3-1,-3-3 0,-1 0-2,-2 4 1,0-6-1,-2 0-1,0-11-1,-6 4-3,6-4 0,-16-7-3,5-7 3,0-6-1,-2-2 1,3 1 1,0 1 6,2 3 2,2 0 4,1 5-1,4-1 1,1 13 0,0-10-1,0 10-1,16 0-4,-5 2 0,3 5-1,5-1 1,2 5 0,1-2 0,4 4 0,-3-4 1,3 1-1,-3-1 1,0-1 0,-3-3 3,-1-1 4,-5-1 4,-1-3 3,-4 0 1,-9 0 2,12-10 1,-9-1 0,-2 0-3,-1-3-3,0-2-3,-4-3-5,-1 4-1,-2-3-2,2 4 0,1 3-4,-1 2-3,5 9-3,-5-11-1,5 11-4,0 0-1,10 2-2,-10-2-1,20 9 2,-7-3 3,5 0 2,-1-1 3,1-2 3,-2 2 1,-1-3 3,-2 0 3,-3-2 1,-10 0 3,14 0-1,-14 0 1,0 0 1,6-9-1,-6 9 1,0-12-1,0 12-3,-4-13 0,4 13 0,-10-12-1,10 12-2,-10-5 0,10 5-2,-11 0 0,11 0-1,-11 11-1,8 0 0,0 1 1,1 1 0,2-1 1,0 4 0,2-4 0,3 2 1,3-3 0,2 2 0,-2-6 0,4 1 1,0-3 0,1-2 0,5-2 1,-6-1 0,8-1 1,-6-4-1,2-3 0,-7-1 0,5-1-1,-8-2 2,-1 3-3,-1-4 1,-3 2 0,0 1 0,-1 10 0,0-15 0,0 15 0,0-10-2,0 10 0,0 0-1,0 0 1,0 0-3,-4 6 2,4 3-1,0-9 1,1 19 0,2-10 2,4 1 0,-7-10 0,17 15 0,-5-11 2,1-1 0,-2-2-1,2-1 1,-2-3 0,-1-4 2,1 0-2,-4-5 0,-2 4 0,-2-2 1,-2 1 0,0 0-2,-1 9 0,0-10-2,0 10 0,0 0-2,0 0 1,0 0-1,0 4 1,0-4 0,13 15-1,-3-7 3,3-2 2,1 0 0,-2-5 1,4 1 0,-2-2 3,-2-3 0,-1-2 1,-5-4-1,0-1 1,-5-3-1,-1 2-2,0-4-1,-7 2-2,-2 0-5,-5 2-5,-2 1-15,0 10-33,-5-2-12</inkml:trace>
  <inkml:trace contextRef="#ctx0" brushRef="#br0" timeOffset="80202.5873">15862 11957 199,'0'0'5,"0"0"-1,0 0 0,0 0-1,0 0-1,0 0 2,0 0-2,1 7 1,-1-7-4,8 19-1,-1-6 0,0-1 2,5 2-4,-2-1-6,1 0-10,3 3-19,-5-6-18</inkml:trace>
  <inkml:trace contextRef="#ctx0" brushRef="#br0" timeOffset="80448.6014">15909 12148 194,'0'0'4,"0"0"2,0 0 2,0 0 0,0 0 1,6-5-1,-6 5 1,18-5 0,-7 1-4,3 0-1,3 0-2,1 0-1,-1-1 0,0 2-6,-4-2-10,1 0-17,1 5-25,-4-2-11</inkml:trace>
  <inkml:trace contextRef="#ctx0" brushRef="#br0" timeOffset="80616.611">15774 12022 138,'0'0'1,"0"0"0,0 0 0,5-7 1,-5 7-2,18-12-10,-1 8-23,-3-2-17</inkml:trace>
  <inkml:trace contextRef="#ctx0" brushRef="#br0" timeOffset="81018.634">16082 11998 115,'0'0'3,"0"0"-1,8 4 2,-8-4-2,11 6 0,-11-6 2,17 11 0,-17-11-2,15 13-1,-15-13 0,10 9 2,-10-9 0,0 0 2,0 0 1,0 0-1,0 0 0,0 0 1,0 0-2,6-9 0,-5-2-3,1 0-1,1-1-1,0-1 1,1 4 0,4-1 1,-8 10 0,13-8 0,-13 8 1,15 0 0,-15 0 0,16 8-1,-16-8 2,15 16-3,-8-5-5,2-1-8,-3-1-12,-6-9-25,21 13-7</inkml:trace>
  <inkml:trace contextRef="#ctx0" brushRef="#br0" timeOffset="81336.6522">16492 11793 136,'0'0'2,"0"0"-1,0 0 1,-12-1 1,12 1-1,-14 0-1,14 0 2,-17 11-2,17-11 0,-16 18-1,12-7 0,0 3 0,3-2 0,1-1 1,0 2 0,5-2 2,2-1-1,3 0 1,0-2 1,1-1-1,3 0 1,-2 0-2,0-1 0,0 0 1,-2 1-2,-10-7 0,14 12 0,-14-12 0,4 13 1,-4-13-4,0 13-5,0-13-12,-13 11-24,13-11-13</inkml:trace>
  <inkml:trace contextRef="#ctx0" brushRef="#br0" timeOffset="81578.666">16597 11797 63,'0'0'4,"0"0"2,9 14 0,-3-6 1,4 5-1,-1 1 1,1 0 1,1 4-5,1-3-19,0 3-19,-2-3-13</inkml:trace>
  <inkml:trace contextRef="#ctx0" brushRef="#br0" timeOffset="81755.6761">16627 11910 168,'0'0'1,"0"0"-1,5-7-1,-5 7-1,17-10-3,-2 6-4,0-4-7,7 0-8,-1 4-8,1-1-4</inkml:trace>
  <inkml:trace contextRef="#ctx0" brushRef="#br0" timeOffset="81938.6866">16852 11825 130,'0'0'3,"0"0"1,0 0 0,0 0 1,-8 7-1,8-7-1,-6 14 1,6-14-3,-3 15-7,3-15-10,6 15-13,5-4-14</inkml:trace>
  <inkml:trace contextRef="#ctx0" brushRef="#br0" timeOffset="82325.7087">16974 11797 146,'0'0'1,"0"0"2,-5 0-1,5 0 1,0 0 1,6 3-1,4 2 0,-1 2 0,6 0 0,-4 3-3,4-1 0,-7 0-3,5 1 1,-13-10 0,7 15-2,-7-15 2,0 0 1,0 0-2,0 0 2,0 0 0,0 0 2,0-9 0,-1 0 0,1-5-1,0 0 0,3 2 2,2-2-1,3 0 0,1 3 2,2 1 1,-1-1-2,2 8 1,-1 3-2,1 0 0,0 3-5,-2 2-7,1 4-8,-5 1-10,3 5-13</inkml:trace>
  <inkml:trace contextRef="#ctx0" brushRef="#br0" timeOffset="82678.7289">17373 11669 10,'0'0'2,"-1"4"2,1 6 0,0 3 1,0-1 1,-1 2 1,4 0 3,1-2-1,-4-12 1,14 17-3,-2-17 1,0 0-1,2-5 1,0-8 0,1 3-3,-1-8-1,1 7 1,-6-8 0,0 6 1,-6 1 0,-2 2-1,-1 10 1,0 0-2,-11-7-1,0 11-10,3 14-28,-4 0-18</inkml:trace>
  <inkml:trace contextRef="#ctx0" brushRef="#br0" timeOffset="83937.8009">14276 13575 5,'0'0'1,"0"0"2,0 8-1,0-8 3,0 0 2,0 0 2,-7 10 2,7-10 1,0 0 1,-11 0-2,11 0-1,0 0-1,0 0-2,-8-8-4,8 8-3,-3-11-1,3 11-1,-1-15-3,1 5 0,0 1 2,1-5-1,3 3 1,4-4 0,0 1 2,4-3 0,3 2 0,2-2 1,0 3 0,6-3 0,-2 4 1,8-1-1,3 2 1,3 0-1,4 1 0,-1 1 0,7 2 1,-2 0-1,6-1 0,-2 4 2,-2-1 0,4 3 1,-3 0 2,8-1 1,-2 1 2,3 1-1,1 2 2,1-3-2,3-1 1,-4 1-1,2 1-2,-5-1-1,-3 0 1,-1 0 0,-6-1-1,0 0 2,-5 0 0,1 0 0,-1 1-1,-5-1 1,0 2 0,-7-1-3,3 1 1,-9 0-7,2 1-5,-9 1-10,-3 0-13,-10 0-21,10 1-10</inkml:trace>
  <inkml:trace contextRef="#ctx0" brushRef="#br0" timeOffset="84229.8176">15860 13203 53,'0'0'3,"0"0"2,0 0 0,14 14 2,-14-14-1,15 17 0,-6-3 1,-2 0 1,-1 0-2,-4 2-11,-2 1-10,-6 3-31</inkml:trace>
  <inkml:trace contextRef="#ctx0" brushRef="#br0" timeOffset="86104.9249">16302 13154 28,'0'0'3,"0"0"2,6-3 1,-6 3 0,0 0 2,11-6 0,-11 6 1,10-10 0,-10 10-3,14-12-1,-14 12-1,14-15-1,-8 6 1,3-1-4,-6-2 1,6 1-1,-8 0-1,0-8-2,0 9 2,-1-4 1,0 14-1,0-21 0,0 21 0,0-13-2,0 13 1,0 0-2,0 0 2,0 6 0,0-6-2,1 16 2,-1-16 0,2 23 2,0-13 2,-1 10-1,0-7-1,1 3 1,0 0 1,1 1 0,-1 1-1,1 0 0,1 1 1,0 1-2,1-2 1,-1-1 1,2 0-2,-2-1 1,3-2 0,-2-1-1,0-2 0,-1-3 1,-4-8-2,5 15-1,-5-15-3,0 10-3,0-10-2,-11 7 1,-1-3-2,-1-1 1,-4 0 2,-3-1 2,2 1 6,-2-1 5,6 0 2,-1-2 2,5 3 2,0-3 2,10 0 2,0 0 0,0 0 4,0 0-3,0 0 1,12 0-2,3-3 0,9-1-5,-1-1-13,12 5-35,-4 0-20</inkml:trace>
  <inkml:trace contextRef="#ctx0" brushRef="#br0" timeOffset="87192.9871">14791 14909 0,'0'0'0,"0"-7"0,0 7 1,0 0 1,0 0-1,0 0 0,0 0 0,0 0 2,0 0 0,-5-2 4,5 2 2,0 0-2,0 0 1,0-10 0,0 10 0,1-12-3,2 2-2,2 0-3,3 0-1,-2-1-2,4-2 1,-1 1 1,6 0 0,-2 1 1,6-2 2,-2 3 1,5-1 2,-2 2 1,8-3 0,-3 3 1,9 1 0,3-1 2,0-1-3,5 2-2,-1 0 0,6 0-1,-5 0 0,8 3-1,-5-1 0,0 1 2,2 0 0,-2 1-1,3 0 1,2 1-1,-3 2 1,2 0-1,-6 1 1,5 0-2,-7 0 0,3 0 1,-6-2-2,-4 2 1,0 2 0,-3-1 1,-1-1-2,-4 0 1,0 0-1,-6 1 2,-2-1-2,-3 2-1,-1-2 0,-4 0-5,-10 0-5,11 2-9,-11-2-12,0 0-16</inkml:trace>
  <inkml:trace contextRef="#ctx0" brushRef="#br0" timeOffset="87452.0019">16192 14620 56,'0'0'4,"0"0"3,0 0 2,11 13 3,-11-13 4,15 17-1,-7-3 3,3 1-2,-1-3-2,-2 5-2,0-3-7,-5 5-14,-1 8-35,-4-5-14</inkml:trace>
  <inkml:trace contextRef="#ctx0" brushRef="#br0" timeOffset="88678.0721">16700 14633 28,'0'0'2,"0"0"2,0 0 0,3-10 2,-3 10 0,3-9 1,-3 9 0,9-14 2,-9 14-2,6-16 0,-4 7-1,2-1 0,-1 0 0,0 0-1,-1 1-2,1-1 1,-1 1-2,-2 9 0,2-15-2,-2 15 2,2-10-2,-2 10 0,0 0 0,0 0-2,0-9 2,0 9 0,0 0 0,0 0 0,0 0-1,0 0 0,0 0 0,0 0 0,0 0-1,0 0 1,0 6 0,0-6 0,4 16 2,-1-5-1,1 2 1,1 3 0,0 0 1,1 0-2,0 1 1,1 2 0,-2-3 0,1 0-1,0 1 1,1 0-1,-3-5 0,1 4 0,-1-5-6,1 1-4,0-2-8,-2 0-6,2 0-8</inkml:trace>
  <inkml:trace contextRef="#ctx0" brushRef="#br0" timeOffset="88881.0837">16703 14778 107,'0'0'4,"0"0"0,0 0 6,0 0 2,9 1 2,-9-1 1,20 0 0,-6-3 0,7-2-7,1 2-18,4-4-45,11 6-5</inkml:trace>
  <inkml:trace contextRef="#ctx0" brushRef="#br0" timeOffset="90010.1483">14877 16280 0,'0'0'0,"0"0"3,0 0 0,0-9 1,0 9-1,0-9 2,0 9-1,0-15-2,1 5-1,3-5 0,3 1-1,1-3 0,4 2 3,-2-6-1,6 4 3,1-2 2,3 4 1,2 1 1,7-3 0,6 2 0,-1-2-2,8 3 0,-3-3-2,9 5-2,-5-3 2,6 1-2,-4 1 1,-1 1 2,2 0 0,-2 3 1,5 1 0,2-1 2,-1 2-1,2 2 1,-3-1 0,2 3-1,-3 0-1,5 1-1,-12-1-1,-1 1 1,1 0-3,-7 1 2,3-1-3,-6-1 0,-1 2 1,-5 1-2,3 0 0,-8-1 0,3 1 0,-6 0 0,0 0 0,-1 0 0,-1 0 1,4-3-1,-8 3-1,6 0 1,-7 0-1,5 0 1,-6 0-1,3 0 0,-12 0 0,10 3 0,-10-3 0,0 0-5,12 5-8,-12-5-14,0 0-27,0 0-11</inkml:trace>
  <inkml:trace contextRef="#ctx0" brushRef="#br0" timeOffset="90953.2022">16758 15768 61,'0'0'3,"0"0"2,0 0 2,0 0 2,0 0-1,0 0 3,0 0-3,0 0 1,0 0-3,0 0-2,0 0-3,0 0 0,0 0 0,0 0-1,-9-3 2,9 3-1,0 0 1,0 0 0,-10 0 1,10 0 0,0 0 1,-13 5-2,13-5 0,-11 8 1,11-8-2,-13 12 0,13-12 0,-10 12-1,10-12-1,-8 14 1,4-4-1,3-2 0,-1 1 0,2 1 1,0-1-2,0-9 1,0 17 1,0-17-1,2 15 1,-2-15 0,7 12 0,-7-12 0,7 10 0,-7-10 1,9 10 0,-9-10 2,13 8-1,-13-8 2,17 6 0,-7-4 0,3 1-1,-1-3 2,1 3-2,0-3 0,1 1-1,-3-1-1,2 0 1,0 0-1,0 0 2,-2 0-1,4-1-1,-4 0 1,1-4 1,-2 3-1,1-1 0,-2-3 0,-9 6 2,14-11 0,-14 11 2,19-12 0,-19 12 0,13-17 1,-13 6-1,0 1 1,0-4-2,-2-1 1,-5 1-2,-6-1 0,1-2-2,-4 3 1,1 1-3,0 1-5,-6 4-9,0 4-23,-12 1-32,10 3-1</inkml:trace>
  <inkml:trace contextRef="#ctx0" brushRef="#br0" timeOffset="92023.2634">15214 17108 43,'0'0'2,"0"0"1,0 0-1,0 0 2,0 0-2,0 0 2,0 0-1,0 0 2,0 0 0,0 0-4,0 0 4,0 0 0,0 0-1,-8 0 2,8 0 0,0 0 0,-2-11-1,2 11-2,0-13-2,0 3 1,4 1-4,4-6 2,2 1-2,3 1 1,3-4 0,1 2 1,6-1-1,-1 2 1,3-1 0,3 0 1,2 4 0,-1-1 0,9 1 0,-5-3 2,7 1-1,-3-1-1,9 3 0,4-4 1,1 5-1,4-2 0,-1 1 0,2 1-1,-1 4 4,3 1-1,-6 1 2,-7 0 3,3 1-1,-7 0 1,4-1 3,-1 1-2,-6 1 0,2 1-2,-8 0 0,1 1 0,-8 0-3,0 0 0,-10 1-1,-3 2-1,-2 0-1,-10-3 0,14 7-5,-14-7-6,11 5-10,-11-5-12,0 0-17,8 12-17</inkml:trace>
  <inkml:trace contextRef="#ctx0" brushRef="#br0" timeOffset="92249.2763">16522 16755 99,'0'0'6,"0"0"1,0 0 2,13-5 3,-13 5 2,14 0 0,-5-1 1,5 2 0,0 4-4,-1 2-4,0 0-2,1 3-3,-4 2-4,0 0-5,-4 5-6,-2-5-16,-1 10-21,-2-10-14</inkml:trace>
  <inkml:trace contextRef="#ctx0" brushRef="#br0" timeOffset="92893.3132">17059 16752 43,'0'0'2,"0"0"3,1-7 4,-1 7-1,2-12 1,-2 12 1,5-14 2,-5 14 1,5-17-4,0 8-1,-5 9-2,6-18-1,-4 9 0,0 1-2,-2-3 0,1 3-1,-1 8-1,1-15 0,-1 15 0,1-12 1,-1 12-2,0 0-2,2-10 0,-2 10 0,0 0-1,0 0 1,0 0-1,0 0 0,10 8 2,-10-8 0,7 13 2,-2-5-1,1 2 2,0 0 1,1 2-1,2 0 0,-2 0 1,2 0 0,0 1-2,1-1 1,-2 0-1,-1 2-1,0-4-1,0 2-1,-2-3 0,-3 5-3,0 2 1,-1-7-2,0 6-5,-1-15-2,0 21-4,0-21-5,0 16 0,0-16-3,0 0-2</inkml:trace>
  <inkml:trace contextRef="#ctx0" brushRef="#br0" timeOffset="93109.3255">17162 16892 17,'0'0'5,"0"0"3,0 0 3,0 0 1,0 0 2,0 0 4,0 0 2,0 0 1,9-4-1,-9 4-2,15-5-1,-3 2 0,3 1 0,1-1 0,1 0-3,2 0-1,0 2-2,1-5 0,0 3-5,-2 1-3,-1-1-5,0 3-20,-2 2-32,-1-2-18</inkml:trace>
  <inkml:trace contextRef="#ctx0" brushRef="#br0" timeOffset="95986.4901">16528 12775 4,'-9'-5'8,"9"5"0,-15-7 0,15 7-2,-16-5-2,16 5 0,-17-3-2,7 1-1,-1 1 1,0 1-2,-3 0 0,-8 0-2,4 3 1,-5 1 1,3 0 0,-3 3-1,1-2 1,-2 4 1,4-4-1,5 4 0,-3 1-1,3 0 1,-1 5 0,3-2-1,-2 7 0,4 0 1,-3 7 0,0 8 1,1 0 0,1 8-1,-2 0 1,2 9 0,-1-4-1,1 8 2,-2-3-2,2-2 0,1 7 1,-1-6-1,3 6 1,-1 3-1,3-2 1,0 6-1,3-4 0,0 6 1,2-2 1,-1 4-2,1-1 2,0-7-1,2 7 0,-2 0 1,1 2 0,-1-2 0,0 2-1,2-1 2,0 0-1,-1 1 2,1-2-3,2 1 0,1-2 2,3 0-1,0-1 2,1 2-1,1-3 1,0 5-1,2-5 2,-1-4 1,-1 8 0,1 1-2,0 0 1,0 0 0,2 1-2,-2 0 2,3 0-1,0 0-1,1-2 1,0-9-1,4 8 0,-1-3 0,1-2-1,-2 2 2,1-4-1,-1 6 1,3-6 1,-2 1-3,5-3 1,6-6 1,-4 5-3,7-2 0,-4-3 1,8-2 0,-3 0-1,6-3 1,-4-2-1,2 0 1,1-7 2,0-1-2,4-2-1,-4 0 2,6-3-2,-6-2 0,4 1 0,-2-6 1,5 2-1,1-7 3,1 1-1,2-7 1,-3 0 0,7-7-1,-7-3 2,5-3-1,-6-2 1,-3-2-2,1-5 0,-5-2-1,1-5 1,-5 3-1,4-6 0,-6 2 0,6-7 0,0 3 0,-1-7 1,3-1-1,-4-6-1,3-1 1,-4-5-2,3-2 1,-8-2-1,-2-6 2,-5-2-1,-1-4 0,-3 3 1,0-4 1,-3 0-1,-3-3 1,-1 0-1,-4-1 0,3-4 0,-5-3 0,-2-4-1,-1-5 0,-1-5 2,1-1-2,-7-5 0,1-2 0,-5-4 0,1-3 1,-3 2 0,-2-2 1,-1 0-1,-3-1 0,0 0 0,-4-3 0,0 2 0,-4 2-1,-1-1-1,0 3 1,-3 0-2,-4 1 2,2 1-1,-2 5 0,1-2 0,-2 5 0,1-2-1,-3 4 0,2 2 1,1 2-2,-4 1 0,2 5 2,-5 1-1,2 4 1,-1 5 0,0 2 0,0 4 0,-2 1 1,3 3-1,0 4 0,1 0 1,1 4-1,2 2 0,-2 3-1,3 0 1,4 1 0,-6 6 0,3 3-1,-2 3 0,0 2 0,-3 6-2,0 2-2,-2 9-5,-5 1-10,-2 6-24,3 8-27</inkml:trace>
  <inkml:trace contextRef="#ctx0" brushRef="#br0" timeOffset="97257.5628">17791 17277 76,'0'0'4,"0"0"1,0 0-1,0 0 2,0 0-2,0 0 2,0 0-3,0 0 2,-4 6-4,4-6-2,-3 12 0,3-12 0,-3 18 1,3-7-1,0 4 2,0-2-1,0 5 0,2-2 1,3 2-1,-2-9-1,1 5 1,0-3 0,3 3 1,0 0 1,0 3 2,3-2 1,2 2-2,0 0 4,4 4-1,-1-4-1,5 1-1,-2 1 1,5 3 0,0-6-1,5 4 2,2-3 1,2-2 0,0-1 1,1-3 1,0-1-1,2-2 0,-1-3-1,0-1 0,-1 1-3,0-3 0,-2-2 0,-4 0-3,-1 0 0,-2 0-1,-1 0-3,-5-2-7,-3 0-13,-1-1-22,-2 0-20</inkml:trace>
  <inkml:trace contextRef="#ctx0" brushRef="#br0" timeOffset="97525.5781">18549 17631 79,'0'0'5,"0"0"2,0 0 2,0 0 4,0 0 1,11 5 2,-11-5-1,8 11 1,-8-11-2,10 18-4,-5-6-3,1-1-1,1 2-3,-1 0-3,-2 3-8,0 1-19,3 2-33,-6 1-3</inkml:trace>
  <inkml:trace contextRef="#ctx0" brushRef="#br0" timeOffset="98694.645">19131 17419 125,'0'0'1,"0"0"-1,0 0 0,0 0 1,0 0-1,2 9 0,-2-9-2,0 0-6,5 14-11,-5-14-20,7 15-13</inkml:trace>
  <inkml:trace contextRef="#ctx0" brushRef="#br0" timeOffset="98862.6546">19208 17389 148,'0'0'2,"0"0"-1,8 9-1,-8-9-1,12 15-15,-12-15-23,12 15-14</inkml:trace>
  <inkml:trace contextRef="#ctx0" brushRef="#br0" timeOffset="99582.6958">19545 17747 1,'0'0'12,"0"0"3,0 0 2,0 0 4,0 0 1,0 0 2,0 0-2,0 0-2,5 5-3,-5-5-4,0 0-2,0 0-1,0 0-3,8 2 1,-8-2-2,0 0 0,0 0 1,10-5-2,-10 5-2,5-13 1,-5 13-3,4-16 0,-2 7-1,-2 9 0,3-17 0,-2 9-1,-1 8 1,4-18-1,-4 18-1,1-15 1,-1 15-1,0-9 1,0 9-1,0 0 1,0 0 0,0 0 0,0 0 0,8 11 1,-6-3 0,1 3 0,0 1 0,0-2 0,-1 3 0,2-2-6,-1 5-7,2-3-12,0 2-12,-2 0-16</inkml:trace>
  <inkml:trace contextRef="#ctx0" brushRef="#br0" timeOffset="99845.7108">19578 17919 87,'0'0'1,"0"0"3,0 0 1,0 0 4,0 0 0,0 0 3,0 0 2,8-2 2,-8 2-1,11-1-1,-11 1-1,14-4-3,-5 2 0,1-1-4,1 0-1,-1 1-1,3 2-2,-1-3-1,1 0-3,-1 1-3,-1 0-11,2 0-14,-2 2-21,0-2-15</inkml:trace>
  <inkml:trace contextRef="#ctx0" brushRef="#br0" timeOffset="100291.7363">19842 17587 61,'0'0'3,"0"0"2,0 0 1,0 0 1,0 0 2,0 0 0,8-1 2,-8 1-2,0 0-1,13 5-3,-13-5-1,13 11-1,-13-11 0,14 17-2,-5-5 1,0-1-2,0 2 0,1 2 0,-1-1 1,1 0 0,-2 3-1,2-2-1,-3 1 0,0 0-7,-2-2-4,0-2-14,1 2-19</inkml:trace>
  <inkml:trace contextRef="#ctx0" brushRef="#br0" timeOffset="100636.7561">19817 17283 167,'0'0'4,"0"0"-1,0 0 3,0 0-2,0 0 2,2 5-1,-2-5 0,2 16-3,-1-5-7,1 2-9,-1 0-14,-1-2-20,9 2-14</inkml:trace>
  <inkml:trace contextRef="#ctx0" brushRef="#br0" timeOffset="100742.7621">19935 17374 80,'0'0'0,"0"0"-11,1 14-22</inkml:trace>
  <inkml:trace contextRef="#ctx0" brushRef="#br0" timeOffset="101304.7943">19561 18242 0,'0'0'3,"0"0"0,0 0 2,0 0-2,0 0 2,0 0 0,0 0 0,0 0 1,1 2-4,5-1-1,-2 2 3,43 4-2,-25-7 2,-1-5-2,-2 0 2,6 1-2,-1-1 2,29-12-1,-26 2 0,0 5-1,-2-4 0,3 7 1,-3-8-6,-1 8-4,-2-3-11,-3 4-13</inkml:trace>
  <inkml:trace contextRef="#ctx0" brushRef="#br0" timeOffset="101574.8097">19974 18202 110,'0'0'3,"0"0"1,0 0-1,0 0 0,0 0-7,0 0-11,0 0-33,5 2-1</inkml:trace>
  <inkml:trace contextRef="#ctx0" brushRef="#br0" timeOffset="105906.0574">21560 12556 41,'0'0'2,"0"0"4,0 0 2,3-10 2,-3 10 3,3-11 1,-3 11 4,3-11 1,-3 11 0,0-10-3,0 10-1,0 0-2,-6-10-3,6 10-2,-12 0-3,3 1-1,0 5-3,-1 2-1,-2 2-1,2 4 0,1 2 1,3 0-1,1 2 1,2 1 0,1 0 1,2 0 0,3-1 1,3-2 0,2 1 0,2-2 1,3-5-2,0 3-1,2-5-7,1 0-10,2-3-15,-3-5-24,2 2-8</inkml:trace>
  <inkml:trace contextRef="#ctx0" brushRef="#br0" timeOffset="106098.0684">21742 12725 168,'0'0'4,"0"0"-1,0 0 2,0 0 1,0 0 0,0 0 2,4 9 1,-2 0-1,1 3-2,-1 2 0,2 4-4,-1-2-7,1 3-14,1 5-27,1-6-18</inkml:trace>
  <inkml:trace contextRef="#ctx0" brushRef="#br0" timeOffset="106374.0842">22256 12690 75,'0'0'4,"0"0"1,15 0 0,-5-2 1,1-1 3,6-2-6,4 3-12,1-8-26,5 5-11</inkml:trace>
  <inkml:trace contextRef="#ctx0" brushRef="#br0" timeOffset="106897.1141">22826 12470 100,'0'0'1,"0"0"2,0 0-1,0 0 2,5 9 0,-3 1 1,2 2-1,0 3 0,3 2 0,-1 1-1,-1 1-1,1 2-1,-1-4-1,1 1-3,-2-3-1,1-3-2,-1-4 1,-4-8 0,5 13-1,-5-13-1,0 0-1,1-8 0,-1-3 2,0-5 0,-2 0 0,1-3-1,1-2 4,0 2 3,0 1 5,5-1 3,2 6 1,0 0 1,3 4 1,1 4 0,1-1-3,-1 4-1,2 2-2,0 0-2,0 5 2,1 5-1,-1 0-1,1 4 1,-3 3-1,1 0 1,-2 2-2,-3 1 1,-1-2 0,-2-1 1,-2-1 1,-2-3 2,0 0-2,-6-4-1,-3 1 1,-2-2-5,-3-3-7,2 0-12,-4-1-19,7 1-24</inkml:trace>
  <inkml:trace contextRef="#ctx0" brushRef="#br0" timeOffset="107193.1311">23373 12443 76,'0'0'5,"0"0"2,0 15 4,0-3 3,1 2 0,1 2 2,-1 5-1,0 1 0,1-1-4,-1 1-3,0 0-2,0-4-4,1-2-4,-1 0-8,3-6-19,2 6-29,-6-16-1</inkml:trace>
  <inkml:trace contextRef="#ctx0" brushRef="#br0" timeOffset="107359.1406">23269 12504 240,'0'0'3,"0"0"1,0-12 1,11 5 1,6-3 0,6-2-2,5-2-4,5 0-24,13 5-39,-7 0-5</inkml:trace>
  <inkml:trace contextRef="#ctx0" brushRef="#br0" timeOffset="107861.1693">22251 13779 87,'0'0'4,"0"0"3,-9-6 3,9 6 1,-14-4 2,3 3 1,0 0 0,-4 1 2,1 0-2,-2 4-4,1 4-1,0 4-1,2 2-1,1 1-1,4 4-2,4-2-1,3 5 0,1-3-3,8 0-4,6-1-5,2-2-9,5-5-12,5 3-11,-2-9-6</inkml:trace>
  <inkml:trace contextRef="#ctx0" brushRef="#br0" timeOffset="108179.1875">22355 13950 98,'0'0'6,"0"0"2,0 0 1,9-11 3,-9 11 2,14-13 0,-6 7 0,6 0 1,-4 1-6,4 3-3,-2 0-2,3 2-2,-4 0-2,0 7-2,-2 1 0,-2 4 0,-4 2 0,-4 3 1,1 0-1,-5 1 5,-5-1 0,-1-2 2,1-1 3,-4-3-1,6-4 2,-2-1 0,10-6-1,-11 6-1,11-6-1,0 0-2,5-2-1,6-4-1,2 2-1,5-3-4,-2 2-9,8-5-17,0 6-18,1-4-22</inkml:trace>
  <inkml:trace contextRef="#ctx0" brushRef="#br0" timeOffset="108365.1981">22860 13883 143,'0'0'0,"0"0"0,12-3-2,-1 1-11,-1-8-28,8 7-11</inkml:trace>
  <inkml:trace contextRef="#ctx0" brushRef="#br0" timeOffset="108853.226">23239 13696 175,'0'0'0,"0"0"-1,8 5 1,-8-5 0,11 17 0,-3-5 0,2 2 0,-2 4 0,-6 1 0,-2 5 1,3-2-1,3 0 0,-6-2-1,-5-1-1,2-2 1,-5-5-1,7-3 1,1-9-1,0 0 1,-18 3-2,18-3 2,-8-15-1,3 1 0,0-3-2,2-3 1,0-3 0,3 3 2,0-3 2,4 5 2,12-2 1,-3 4 2,5 3 1,0 4-1,6 0-2,-4 3 0,6 4-2,-7 2-1,-1 2-1,1 5 0,-3 2 0,1 4 0,-3 0 2,0 4 0,-4 2 1,-2 0 2,-4-2-1,-3 0 2,-1 0-1,-3 0-2,-6-5-2,0 1-7,-6-2-11,1-4-23,6 0-23</inkml:trace>
  <inkml:trace contextRef="#ctx0" brushRef="#br0" timeOffset="109107.2405">23585 13655 151,'0'0'1,"0"0"2,0 0 4,0 0 2,3 9 1,1-1 0,0 6 1,1 1-1,1 3 0,1 3-2,2 1-4,-2 2-2,2-2-2,-3 0-5,1-1-10,-1-4-22,5 0-27</inkml:trace>
  <inkml:trace contextRef="#ctx0" brushRef="#br0" timeOffset="109301.2516">23564 13658 180,'0'0'1,"6"-15"-1,-6 15 1,20-24-1,-4 12-8,2-7-16,3 2-33,7-3-1</inkml:trace>
  <inkml:trace contextRef="#ctx0" brushRef="#br0" timeOffset="109617.2697">23658 12676 63,'0'0'1,"1"9"-1,7 4 2,-1 6-13,0 0-27</inkml:trace>
  <inkml:trace contextRef="#ctx0" brushRef="#br0" timeOffset="110212.3038">23848 13951 25,'0'0'4,"0"0"2,5-1 3,-5 1 3,0 0 2,7-9 2,-7 9 3,9-10 0,-9 10-2,10-10 0,-10 10-6,11-9 0,-3 8-3,8-1-2,-7 2-2,6 2-2,-5 3-2,4 5 0,-6 1 0,3 3 0,-8 2 0,-3 1 3,0 3 0,-4-5 2,-3 4 1,-6-7 0,5 2 1,-3-6-1,11-8 1,-14 12-2,14-12 0,0 0-6,18-8-11,5 4-26,-7-7-26</inkml:trace>
  <inkml:trace contextRef="#ctx0" brushRef="#br0" timeOffset="110772.3358">22454 14972 73,'0'0'3,"0"0"7,0 0 3,0 0 5,-4-11 1,4 11-1,0 0 2,-11-7 0,11 7-6,-11 1-3,11-1-5,-14 16-4,6-4 0,2 5-1,2 0-1,0 3 0,4 3 0,0-3 1,5 3-2,4-4 1,2 0-5,4-3-9,-1-1-17,3-6-22,5 1-11</inkml:trace>
  <inkml:trace contextRef="#ctx0" brushRef="#br0" timeOffset="111190.3597">22621 15141 131,'0'0'5,"0"0"3,-1-9 2,1 9 1,13-13 0,-4 5 0,3-1 0,2 2-2,4 0-3,-4 3-6,4 4-1,-8 0-3,-10 0 0,9 16-1,-7-4 2,-3 3-1,-3 2 1,-2 0 2,-3-1 0,0-2 0,1 2 2,1-7-1,4 1 1,3-10 1,0 10 0,0-10 1,12 6-1,-2-3 0,4-1 1,0 5-2,1-2 0,-2 2 0,0 2-1,-3 0 0,-2 1 1,-3 1 0,-3 0 1,-2 0 2,-3-1-1,-4 3 2,-5-6-2,-3 2 0,-1-4 0,-4 3-7,-5-5-11,7-3-30,6 1-17</inkml:trace>
  <inkml:trace contextRef="#ctx0" brushRef="#br0" timeOffset="111407.3721">23098 15080 198,'0'0'2,"0"0"1,0 0 0,10-7-1,-10 7-2,16-7-1,-8 3-11,9-3-24,7 3-25</inkml:trace>
  <inkml:trace contextRef="#ctx0" brushRef="#br0" timeOffset="111976.4047">23606 14790 144,'0'0'2,"0"0"2,-1 10-1,1-10 2,-2 21 1,0-9-2,2 10 1,-1 4-1,1-2-1,0 5-2,1-4-3,2 6-3,-2-8-3,-1 4 0,0-12-3,0-2 2,0-4 1,0-9 1,0 0 1,-11 6 3,11-6 3,-8-14 1,3 0 2,1-3-3,2-3 1,2 1-1,0-3 2,1-5 3,5 9 0,1-5 2,5 8 1,2-2-2,1 7 1,1-3-1,3 9-2,-1 2-1,3 2-1,-4 5-1,2 4 0,-5 9 3,0-4-1,-6 10 2,1-6 1,-7 8 0,-2-6 1,0 3-1,-5-8-2,-2 1-1,-3-2-7,-1-2-7,-3-3-18,7 3-23,-6-7-12</inkml:trace>
  <inkml:trace contextRef="#ctx0" brushRef="#br0" timeOffset="112210.418">23965 14815 200,'0'0'3,"0"0"1,0 0 1,0 0 0,11 0 2,-6 7 0,-5-7 1,12 19-2,-5-6-2,-1 5 0,0 4-5,0-3-5,-1 4-8,-2-6-21,4 9-24,-6-12-10</inkml:trace>
  <inkml:trace contextRef="#ctx0" brushRef="#br0" timeOffset="112396.4287">23870 14881 242,'0'0'2,"-2"-11"2,2-1 1,2 0 0,2-2 1,10-2-2,2-3 0,6 0 0,5 3-6,0 1-9,4 2-11,-3 4-27,10 6-19</inkml:trace>
  <inkml:trace contextRef="#ctx0" brushRef="#br0" timeOffset="112735.4481">24228 14865 152,'0'0'3,"0"0"2,0 0 1,0 0-1,12 0 1,-12 0-1,0 0 1,12-2-2,-12 2-1,12-2-3,-12 2-1,13 6-2,-7 2 0,-1 9-2,-3 0 2,-2 7-1,-1-4 1,-2 6-1,-3-6 2,0 3 0,-2-5 2,4-4 2,1-5 4,3 1 2,0-10 3,5 10 1,7-6-1,-1 0 0,5 0-1,-2 1-2,4 0-4,-7 1-9,-1 4-21,-2 7-26,-8 0-15</inkml:trace>
  <inkml:trace contextRef="#ctx0" brushRef="#br0" timeOffset="113160.4724">22825 15957 115,'0'0'8,"0"0"1,0 0 5,0 0 1,-9 0 3,9 0-1,-16 0 1,5 4 0,-1 1-5,0 3-4,1 5-4,-1 3 0,2 3-2,3 0-1,0 6-1,3-1-1,2 2 0,2 5-3,5-6-8,5 2-12,2-8-21,11 3-24</inkml:trace>
  <inkml:trace contextRef="#ctx0" brushRef="#br0" timeOffset="113646.5002">23067 16223 176,'0'0'1,"0"0"1,0 0 0,0 0 0,0 0 1,-4 11-1,1-2 0,1 3 2,1 2-3,-3 0 1,1 4-1,0-1-1,0-3 1,-1-1 0,1-3 1,3-10 0,-5 13 0,5-13-1,0 0 0,0 0 0,0 0 2,0 0-2,-1-7 1,1 7 0,5-10 2,4 5-1,2 0 2,1 3-2,-1-1 1,5 1-1,-1 0-2,2 0-1,-4 1-1,2-2 1,-4-1-3,4-1 2,-15 5 1,14-16 0,-10 6 0,-2 2 4,-2-2 1,0 1 2,0 9 1,-9-13 1,9 13-1,-11-2 0,11 2 0,-12 7-3,9 7-2,0 2-2,1 3-4,1 3-5,1 0-13,3-1-28,12 3-23</inkml:trace>
  <inkml:trace contextRef="#ctx0" brushRef="#br0" timeOffset="113847.5117">23442 16211 226,'0'0'1,"6"-14"-1,-6 14 0,17-20 2,-4 12-2,4-7-8,6 2-18,5 2-29,0 0-10</inkml:trace>
  <inkml:trace contextRef="#ctx0" brushRef="#br0" timeOffset="114316.5385">23785 15986 162,'0'0'0,"0"0"2,0 0-2,8 8 2,-4 2-1,-4 1 1,5 4 1,-5 2-2,1 5 1,-1-1 0,2 5-2,-2 5-3,0-4-4,0 0-3,0-5-1,0-1-2,0-8 4,0 1-1,0-14 3,0 0 6,-10-10 1,7-14 5,1 3-1,1-9 1,1 1-1,1-2-1,2 2 1,2 1 1,2 5 0,0 6 4,4 3 0,-2 4 0,5 3 2,-2 4-3,3 3-1,6 0-1,-5 3-2,6 3-1,-6 5-1,4 1 1,-8 2-1,3 3 0,-8 1 2,-5-2-2,-2 8 0,-4-2-2,-7 0-7,-2 1-10,-3-6-19,3 5-27</inkml:trace>
  <inkml:trace contextRef="#ctx0" brushRef="#br0" timeOffset="114674.559">24259 15903 158,'0'0'1,"0"0"0,0 0 0,0 6 0,0-6 2,-7 14-2,4-5 1,-2 1 1,-1 2-2,1 0 1,0 1-1,0-2 1,1 1 0,0-2 0,1 4 0,-1-6 2,4 2-1,0-1 3,0 0-2,0-9 1,7 15-1,-7-15 0,10 13-8,-10-13-8,11 9-17,-11-9-12,0 0-23</inkml:trace>
  <inkml:trace contextRef="#ctx0" brushRef="#br0" timeOffset="114856.5694">24143 15918 146,'0'0'0,"0"0"1,6-12 0,2 7 1,5-2-2,4-3-4,1 0-5,6-2-11,4 5-17,-2-5-15</inkml:trace>
  <inkml:trace contextRef="#ctx0" brushRef="#br0" timeOffset="115207.5895">24440 15925 141,'0'0'6,"0"0"2,7 12 1,-7-12 1,10 18 0,-7-7 2,5 6-1,-4 0 1,2 0-6,0-1-1,1 3-2,0-5-1,1 0 0,7-4 1,-4 0-1,5-6 0,-5-1-1,7-3 0,-8-1 0,5-6 0,-6-5 0,-1 2-1,-1-2 0,-3 0 2,1 0 1,-2 2-1,0 2 1,-3 8 1,0 0 0,0 0-1,10 13 0,-6 1-2,1 9-17,5 8-47,-3 1-5</inkml:trace>
  <inkml:trace contextRef="#ctx0" brushRef="#br0" timeOffset="116627.6707">22849 11607 50,'0'0'3,"0"0"0,0 0 2,0 0 1,0 0 0,0 0 0,9-7 1,-9 7-1,16-8 0,-8 5 0,3 3-2,4 0 0,1 3 1,2 2 1,1 7-1,1 0 3,2 6-1,1 7-2,1-4 1,-4 8 0,3-1-1,-5 4-1,1-3 1,-2 6-3,-2-5 2,-5 2-2,1-2-1,-4 2 0,0-1-2,-3-2-3,-2 2-7,0-4-7,-3-1-21,7 2-18</inkml:trace>
  <inkml:trace contextRef="#ctx0" brushRef="#br0" timeOffset="116814.6814">23122 12221 123,'0'0'5,"0"0"4,5 2 4,-5-2 1,15 5 2,-4-3 0,7 3 1,-2-3 0,8 1-5,5 0-5,-3 2-4,4-3-11,0 1-17,6 8-39,-12-9-4</inkml:trace>
  <inkml:trace contextRef="#ctx0" brushRef="#br0" timeOffset="117772.7362">22164 11569 151,'0'0'4,"0"0"3,0 0-1,0 0-1,-2 8 1,2-8-2,0 12 2,4-3 0,1 5-6,3 1-1,-2 5-1,2 8 1,-2-6 0,1 3-1,-2-5 0,-2 1-1,-2-8 1,-1 1-2,0-14 2,-6 3-1,-4-3-1,0-10 4,-3-2-1,-3-12 0,-2 2 1,-1-7-1,-1 1 1,-5-5 0,10 2 2,-5 2-1,11 0 0,-4 5 2,10-1-1,2 4 0,6-1 1,16 4-2,-3 0 0,8 5-1,-4 1-1,9 1 0,-7 5-2,5 3 2,-7 3-1,-4 2 1,-1 4 0,-4 3-2,-2 4 2,-3-2 0,-3 3 0,-3-2 0,-2 4 1,-2-4-2,-5 3 2,-1-4 2,-1 2-2,-1-3 1,1-1 0,0-2 0,9-7 1,-14 10-2,14-10 2,0 0-2,-8 4-2,8-4 2,0 0-1,0 0 1,0 0 0,1 11 1,-1-11 3,8 9 2,-8-9 1,15 13 1,-5-7 1,1 1 1,4 0-1,2-2 0,0 2-1,-2-1-3,2 1-1,-2 0-1,0 0-2,-3-3-4,1 3-5,-4-3-10,0 1-15,3 5-21,-2-7-13</inkml:trace>
  <inkml:trace contextRef="#ctx0" brushRef="#br0" timeOffset="118666.7873">22591 11503 95,'0'0'3,"0"0"3,-15-6-2,15 6 2,-13-4 0,13 4 0,-15-1 1,15 1 0,-13 2-1,13-2-2,-8 17-2,7-5 1,1 0 1,-1 3-1,1-3 2,2 3-1,3-3-1,4 2 2,-1-5-2,5 0-1,-2-4-2,5-1-7,-4-4-4,6 0-9,2 0-8,-5-8-3,3 0 0,-9-5 3,3 1 6,-6-5 16,0 5 6,-6-2 13,-11 3 14,6 2 1,-6 2 1,11 7-1,-13-7-3,13 7-6,0 0-5,0 0-5,16 10-2,-16-10-1,24 13 0,-13-5 0,8 1-1,-8 0-2,3-2-1,-3 0-2,-1-2-2,-1 0 0,-9-5 0,11 4 0,-11-4-2,0 0 0,0 0-1,0-6 1,0 6 0,-11-16 0,5 4-1,0 0 2,2-2-1,1 2 3,3-2 3,0 0 3,5 4 1,3-1 2,2 2-1,1 1 1,3 4 0,-1-1-2,2 3-2,0 2 0,0 0-3,0 4 0,-1 3-1,-4 1 0,0 1-2,-3 3-2,-1 0-1,-3 0-1,-1 1 1,-3-1-3,1-3 1,0 1 0,0-10 4,-4 12 0,4-12 2,0 0 2,0 0 0,0 0 3,-6-9 0,6 1 1,0-3-2,0-2 1,4 1 0,0-1 1,1 2-2,0 1 0,0 0-1,-5 10-1,13-12-1,-13 12 0,15-7-1,-15 7-1,15 0 0,-7 7 1,1-1-1,1 5-5,0-3-2,2 2-13,4 4-26,1-5-14</inkml:trace>
  <inkml:trace contextRef="#ctx0" brushRef="#br0" timeOffset="119128.8137">23241 11321 101,'0'0'5,"-13"-3"1,4 3 0,0 0 1,-4 0 0,2 5 0,-4 2 0,3 5 1,3 1-4,2 3-2,2 3-2,4 1 1,1-3-1,1 2 1,6-6 1,3 0-2,0-5 0,3-2-2,-2-5 1,3-1-1,-1-7 0,-2-5-2,-2-2-2,-1-10-1,-3-1 0,-1-5 1,-3-3 0,0-1 3,-2-2 2,-6 4 3,1 3 6,-2 4 3,0 7 2,1 3-3,1 6 2,6 9-2,0 0-2,-9 4-2,9 11-3,2 2-1,4 6-1,3 0 1,-2 8 0,6-3-1,-5 1 0,5-1-4,5-3-8,-5-4-17,7 5-25,-8-8-7</inkml:trace>
  <inkml:trace contextRef="#ctx0" brushRef="#br0" timeOffset="119937.86">23441 11294 146,'0'0'0,"0"0"0,0 0-2,-10 3 1,10-3-1,-10 17 1,3-8 1,1 5-1,0 1 1,3 1 0,1-2 1,2 2 0,0-4-1,4 0 2,2-2-1,-6-10 1,15 11 0,-15-11 2,16 0-2,-16 0 1,13-14-1,-8 2 0,-2-4 1,-2-3-2,0 1 0,-1-2 1,0 5 1,0 0-1,0 2 1,0 2-2,0 11 2,4-10-3,-4 10 1,11 0-2,-11 0 1,14 5-1,-14-5 1,17 18 0,-7-7 1,0 1 0,-1 1 0,0 0 0,-2-1 0,-1 0-1,0-4 0,-6-8 0,4 13-1,-4-13 0,0 0 0,0 0 0,0 0 0,-9-7-2,5-2 0,0-1 1,1-4-2,2-1 1,2 2 0,-1-1 0,2 3 0,4 1 2,-6 10 1,17-10 1,-6 9 1,-1 1-1,2 3 1,-1 4 2,0 4 0,2 0 0,0 4 0,0-2 1,-3 2-2,-2-1 2,-1 0-2,0-2-1,-3-2-1,-4-10 0,0 14 1,0-14-1,0 0 2,-7 0-2,7 0 1,-11-14 0,8 2-1,0-5-1,2-1 1,1-1-1,0 0 0,8 0 2,0 1-1,0 4 0,2 2 2,3 5 0,-2 2-1,4 5 0,-1 0 0,0 9-1,-1 1-5,3 6-13,-2 4-21,-6 0-23</inkml:trace>
  <inkml:trace contextRef="#ctx0" brushRef="#br0" timeOffset="120337.8829">24113 11282 148,'0'0'3,"0"0"1,0 0 1,0 0 1,4-3 1,-4 3 0,15 3 0,-7 7 1,3 2-4,-2 5 1,1 4-2,-1 2-3,0 2-2,-3 2-4,0-2-4,-3-2-6,0-2-11,-3-3-14,1-1-15</inkml:trace>
  <inkml:trace contextRef="#ctx0" brushRef="#br0" timeOffset="120544.8947">24176 11215 120,'0'0'4,"0"0"0,12-8 1,-4 3 2,3 0 0,1-3 0,1 1-1,3 1 0,-2 1-7,3-1-13,-3 6-12,-1-1-13,-2 2-13</inkml:trace>
  <inkml:trace contextRef="#ctx0" brushRef="#br0" timeOffset="120974.9193">24185 11385 153,'0'0'5,"0"0"1,6-2 1,5-2-2,1-4 0,3 1-4,3-2-6,3-2-7,1-1-12,3 1-4,-5-1-3,-2 1 3,-1 3 4,-4 1 11,-13 7 9,15-11 11,-15 11 7,0 0 2,0 0 3,-5 0-1,5 0-1,-14 14-8,8-2-4,0 4 0,1 0-3,1 1 1,4 0 0,-1-2-1,6-1 3,4-3 0,1-3 2,5-3 1,-2-3 0,4-2 2,-2 0 2,1-7 0,-4 0 0,-1-5-1,-3-2-1,-2-1-2,-4-2-1,-2 2-2,-2-2-5,-4 3-9,-3 0-10,-1 4-19,10 10-26</inkml:trace>
  <inkml:trace contextRef="#ctx0" brushRef="#br0" timeOffset="121326.9395">24547 11239 157,'0'0'2,"0"0"3,0 0-1,7-10 1,-7 10 1,15-3-1,-6 3 1,2 0 0,5 7-3,-7 3 0,1 4-2,1 1 0,-1 0 0,-1 2 0,-1-3 0,-1 0 1,-1-3 3,-6-11 1,6 14 3,-6-14-1,0 0 1,0 0 1,0 0-1,-8-10-2,3-2 0,0-2-5,2-6-2,0 1-5,1-3-6,2 2-11,1 2-16,1-2-27,6 6-6</inkml:trace>
  <inkml:trace contextRef="#ctx0" brushRef="#br0" timeOffset="121631.9569">24808 11231 38,'0'0'2,"0"0"-2,7-10 2,-7 10 1,10-17 3,-6 6 3,2 0 4,-1-3 1,-2 3 6,-1 2 1,-2 9-1,0-12-2,0 12-3,-7 0-2,7 0-4,-13 15-5,5-2-3,0 3-1,3 1-1,1 1 0,2 1-2,2-2-4,1-4-8,7 2-13,0-8-17,7 0-15</inkml:trace>
  <inkml:trace contextRef="#ctx0" brushRef="#br0" timeOffset="122183.9885">25048 11064 130,'0'0'2,"0"0"-1,-6-12 0,6 12 2,-11-1-3,11 1 1,-16 7 0,9 2 1,1 7-2,0-1 0,4 4 0,2-1 0,0 4 2,3-6-1,5 2 1,2-1-2,2-2 1,2 2 0,-2 0 1,2-2-1,-3 0 0,-1-1 0,-2-1 1,-2-1 0,-5-1 0,-1-11 1,0 14 1,0-14-1,0 0 1,-5 3-2,5-3-2,-6-7-2,5-1-3,1-6-4,0-1-3,2-2-1,4-4-2,0 0 0,2-4-2,1-1 4,0-1 3,0 2 2,-1-4 2,2 10 4,4-5 4,-7 9 2,5-2-1,-12 17 2,15-14 0,-15 14 2,17 0 0,-17 0 0,7 22-1,-1-6 0,3 5 2,-2 0-1,3 6 1,0-2-4,0 3 1,0-6-1,1-1-3,-3 0-6,0-6-12,-5 0-17,6-2-16</inkml:trace>
  <inkml:trace contextRef="#ctx0" brushRef="#br0" timeOffset="122426.0023">25338 11158 120,'0'0'4,"0"0"0,15-10 5,-4 5 2,2-3 3,4-1 3,3-7-1,3 4 2,1-2-4,0 3-1,-5 0-4,4 4-3,-4-4-12,0 8-18,1 9-32,-3-6-9</inkml:trace>
  <inkml:trace contextRef="#ctx0" brushRef="#br0" timeOffset="123551.0667">24143 12492 36,'0'0'2,"0"0"1,0 0 1,0 0 2,0 0 0,-5-8 0,5 8 1,0 0 2,0 0-2,-4-12 0,4 12 0,-2-9 1,2 9-2,-2-10 1,2 10-1,0-12-1,0 12 0,2-17-3,4 7 0,3-7 0,4 5-1,3-7-1,5 4 2,2-4-2,6 2 0,0-1 1,7 4 2,-2 2-1,8-1 1,5 3 1,2 0-1,1 2 1,2 1-2,4 2 1,-4 0-1,3 3-1,-7 0 1,-2 0-1,1 2 3,-6 0 1,1 2-2,-7 2 2,3 1-2,-4 0 2,1 0-3,1 0 0,-7-1-1,1 1-1,-7-1-1,2-2-3,-9 1-9,1 0-10,-17-3-13,17 10-21</inkml:trace>
  <inkml:trace contextRef="#ctx0" brushRef="#br0" timeOffset="123792.0805">25398 12171 93,'0'0'4,"0"0"0,14 7 3,-5-1 0,2 8 1,2-5-3,1 10 0,-1-2-5,-2 6-12,-3 7-14,-8-4-25</inkml:trace>
  <inkml:trace contextRef="#ctx0" brushRef="#br0" timeOffset="125540.1805">26012 12192 3,'3'-7'7,"-3"7"1,6-10 0,-6 10 1,10-15-1,-10 15-1,7-19-2,-3 9-1,1-2-2,-1 0 0,-2-1-1,2 2 3,0 0 1,-1 2-2,0 0 2,-3 9 2,3-13 0,-3 13-1,0 0 0,0 0-1,0 0-2,0 0 2,0 0-2,5 14-2,-2-1 1,2 4 2,-1 2 0,4 0 1,0 4 2,0-4-3,3 5 0,-3-7 0,1 4-1,-1-5-2,2-1-4,-4-1-12,-1 0-11,0 5-16</inkml:trace>
  <inkml:trace contextRef="#ctx0" brushRef="#br0" timeOffset="125677.1883">26078 12393 203,'0'0'3,"0"0"2,0 0 0,2-14 2,-2 14 0,20-18-1,-4 11 1,5-8-7,9 6-16,2 1-24,6 1-24</inkml:trace>
  <inkml:trace contextRef="#ctx0" brushRef="#br0" timeOffset="127414.2876">23626 11889 75,'0'0'3,"0"0"-1,0-10 0,0 10 2,9-14-1,-3 6 0,6-2 0,0-2 1,4 0-3,2 3 0,3 1 2,-1 2-2,6 0-1,-5 5 1,3 1 0,-2 1 0,5 9 1,2 0-1,-2 5 0,6 2 0,-8 1-1,5 3 1,-9 1-1,6 1 1,-11 2 1,-4-1-1,-2-1 1,-4-2 2,-4 2 0,-2-5 2,0 1 0,0-4 0,-2-1-1,-2-3-1,0 1 0,4-12-5,-9 17-9,9-17-12,-10 10-22,7 0-9</inkml:trace>
  <inkml:trace contextRef="#ctx0" brushRef="#br0" timeOffset="127619.2994">23932 12209 3,'17'1'7,"2"5"0,1-4-1,-2-2-12</inkml:trace>
  <inkml:trace contextRef="#ctx0" brushRef="#br0" timeOffset="127759.3074">24150 12122 105,'0'0'-11,"0"0"-28,-1 16-7</inkml:trace>
  <inkml:trace contextRef="#ctx0" brushRef="#br0" timeOffset="128706.3616">24455 13926 73,'0'0'0,"0"0"1,-8-11 0,8 11 0,0-13 2,0 13-1,0-19-1,7 7 2,0-1-1,3 0 0,2-3 1,6-1-2,10-1 1,-2-3 0,11 0 0,2-3-1,9-5 0,-3 5 3,9-5-3,-3 9 1,0-6 1,2 9 1,-3-4 1,7 8 1,0 3-1,2 3-2,1 2 2,2 3 2,1 0-3,-1 2 1,3 0 2,-3 0 2,-5 4-3,5 1 1,-4 0 0,-3-1 0,-2 1-2,-5 0-3,-1 0-1,-9 3 0,0-4-1,-9 4 0,-6-1 0,-4-1-3,-2-1-4,-4 2-8,-1 8-13,-12-15-22,12 18-13</inkml:trace>
  <inkml:trace contextRef="#ctx0" brushRef="#br0" timeOffset="129203.39">26332 13589 20,'0'0'2,"0"0"-1,-12-6 0,12 6 1,-13 4 1,4 7 0,-1 5 1,2 3-2,2 6 1,1-3 0,3 6 0,2-6 1,2 5 4,8-10-1,-1-3 2,3-5 2,1-3 1,3-4 4,-1-2 2,2-2-2,1-8 0,2-2-3,1-5 0,-6-2-1,2-1-3,-11-4-4,-3-5-4,-3 5-9,-9-3-11,-7 6-20,-4 7-25</inkml:trace>
  <inkml:trace contextRef="#ctx0" brushRef="#br0" timeOffset="129821.4253">25022 15007 60,'0'0'3,"0"0"1,5-9 2,-5 9-3,11-14 3,-3 5-1,8-4 2,-2-7 0,11 4 0,6-6 0,3 2 2,10-3 0,0 3 2,9-3-1,0 5 1,7 4-1,-1-2 1,-3 4-1,7 0-2,4 2-1,-2 1-2,1 2 1,-1 0-1,-1 2 1,1 2-2,-1 2 2,-3 1-2,-7-1 1,3 1-2,-8 0-1,3 1-1,-3 3-2,-6 0-2,-2 1-4,-9 0-4,2 2-10,-12 1-18,5 4-26</inkml:trace>
  <inkml:trace contextRef="#ctx0" brushRef="#br0" timeOffset="130344.4552">26783 14640 37,'0'0'3,"0"0"0,0 0 4,0 0 2,13-7 2,-13 7 1,0 0 4,10-13 3,-10 13-2,7-10-1,-7 10-4,3-10 0,-3 10-4,1-10-1,-1 10-2,0-9-3,0 9-1,1-9-1,-1 9 0,0-9 0,0 9 0,0 0-1,0-10-3,0 10-1,0 0-1,0 0 0,-8 0 2,8 0-2,-12 13 1,2-2 3,1 3 1,0 2 2,0 3 1,2 0-1,3 3 2,1-3 0,3 2 1,0-6 1,4 0 2,5-2 1,2-4 3,0-3 0,7-3 1,0-3-2,5 0 0,0-4-1,2-6-2,-3 0 0,0-3-2,-4-1 0,-4-5-2,-4 1-1,-5-3-1,-5 0-4,-2-1-8,-11 2-13,-4-1-18,-1 7-26</inkml:trace>
  <inkml:trace contextRef="#ctx0" brushRef="#br0" timeOffset="130941.4894">25380 15987 99,'0'0'5,"0"0"1,-2-7 2,2 7 0,0-14 0,0 4 2,0-1-1,3-2 0,3 1-2,5-2-2,4-1-2,3-3 2,5 0 0,8-4 0,2 2 2,7-1 2,1-1 2,12 0-1,5 3 0,6-2-2,3 4 0,0 1-2,5 3-1,-2 1-2,3 4-2,-8 0 0,-4 5-1,-2 0 1,-2 2-1,-2 1 1,-2 0-1,-2 1 0,-1 2 0,-2 0 1,2 3-2,-7-1-2,-5 1-6,3-1-7,-8 2-9,0 1-13,-4 1-14,-5-2-17</inkml:trace>
  <inkml:trace contextRef="#ctx0" brushRef="#br0" timeOffset="131311.5106">27234 15565 35,'0'0'3,"0"0"4,-7 7 3,3 1 1,1 6 1,-2 0 1,1 4 2,0 3-2,4 1-2,-1-1-3,6-2-2,4 1 0,4-5 2,4-3 0,3-3 0,2-4 1,2-5 0,2 0 3,-1-5 1,-1-6-1,-1-5-1,-3 2 0,-3-7-1,-3-1 1,-6-2-1,-5-1-2,-3-2-1,-2 1-2,-8 2-2,-3 2-1,-4 8-6,-3-1-9,-3 10-19,3 8-35,-5 4-5</inkml:trace>
  <inkml:trace contextRef="#ctx0" brushRef="#br0" timeOffset="131960.5477">27862 15988 112,'0'0'0,"0"0"0,0 0-1,0 0 1,-8 13-1,8-2 1,0-3-2,2 9 4,5 0-2,4 2 2,7 0 3,3 5 3,2 5 3,8-7 0,2 7 4,10-5-1,0 3 1,15-5 0,3 0-2,12-4-3,1-2-3,8 0 0,1-5-2,5 0-1,1-1 0,0-3-2,0 0 0,0-2 1,-2-2-2,-1-1-1,-6 0 1,-1-2-1,-8 0-1,-4 0-2,-9-2-1,-8-1-7,-6-1-5,-10-1-12,-4 2-10,-13-2-15,4 3-15</inkml:trace>
  <inkml:trace contextRef="#ctx0" brushRef="#br0" timeOffset="132210.562">29719 16245 160,'0'0'6,"0"0"3,19 0 4,-8 1-1,5 4 2,1 1-1,3 6 1,0-2 0,1 4-6,-5 1-4,-6 3-2,-1 0-5,-4-1-4,-4 4-12,-1 1-24,-6-1-24</inkml:trace>
  <inkml:trace contextRef="#ctx0" brushRef="#br0" timeOffset="132661.5878">30210 15426 169,'0'0'2,"0"0"-1,-10-6 0,10 6 0,7 0 1,-7 0-1,17 7 1,-7 4-5,7-1-5,-5 4-8,6 4-8,-10-1-13,3 6-16</inkml:trace>
  <inkml:trace contextRef="#ctx0" brushRef="#br0" timeOffset="132772.5941">30393 15463 69,'0'0'-2,"0"0"-5,0 15-8,2-2-12</inkml:trace>
  <inkml:trace contextRef="#ctx0" brushRef="#br0" timeOffset="133418.6311">30926 15952 45,'0'0'3,"0"0"-1,0 0 1,-5-3 3,5 3 1,0 0 1,-12-7 2,12 7 0,-9-5 0,9 5-3,-18 0 0,4 0-2,2 5-3,-4 4-1,3 3-1,-5 0 0,7 4-1,-3 1 1,7 2 0,2-2 0,2 4-1,3-6 2,0 4-1,6-2 3,4-2 2,8 5 0,-4-5 1,8 1 1,-2-7 0,6 6 0,-4-8-1,6 3-1,-7-10 0,-1-1 1,0-1 2,0-7-1,-7-1 0,1-7 1,-4 0 1,-4-3-1,-1-2 0,-1-1-2,-4-2-1,0 3-2,-3 0 0,-5 4-1,0 0 1,-5 2-4,-3 1-3,-3 5-4,-2 2-8,-5 2-7,-3 1-13,-3 5-22,1 3-11</inkml:trace>
  <inkml:trace contextRef="#ctx0" brushRef="#br0" timeOffset="133786.6521">31114 15374 93,'0'0'6,"0"0"6,1 6 1,-1-6 1,8 13 1,-8-13-1,10 16 1,-10-16-1,15 17-8,-15-17-13,15 15-21,-5 1-25,-7-8-10</inkml:trace>
  <inkml:trace contextRef="#ctx0" brushRef="#br0" timeOffset="133925.6601">31269 15383 150,'0'0'0,"0"0"-4,0 0-14,0 12-32,3 2-4</inkml:trace>
  <inkml:trace contextRef="#ctx0" brushRef="#br0" timeOffset="135124.7287">31264 15062 50,'0'0'4,"-10"-10"2,10 10 1,-15-19 1,6 6 1,-4-2 1,-4-4 2,-2 0 0,1-1-3,-5 2 1,-2-4-1,-2 3-2,-2-2 0,-2 5 0,1-2-2,-5 2-1,-6 2 0,3 4-3,-4 3 0,0 0 0,-3 4-1,0 0 1,0 3 2,0 0-1,3 6 3,-2 2-2,3 2 2,-3 8-2,2 8 0,-3-2 0,-4 10-1,6-1-2,0 9 0,0-1 0,1 10-1,3-4 0,-3 3 1,6 7-2,4-2 2,0 6 0,4 1 0,1 1 0,7-1 0,1 1 2,6 1-2,6-6 1,4 4 1,3-5-1,7-5 0,7 2 0,3-6 2,6 4-2,3-1 0,2-1 0,-1 2-1,5-4 0,-5 4-2,9-5 0,0 4-1,-1-8 0,5-3-1,-1-1 1,4-5 0,-3-2 0,8-5 2,-5 1 2,-1-5 2,1 0 0,-1-3 0,3 1 2,-4-5 0,9 3-2,-3 1-1,1-5 0,5 2-2,-3-7-2,4 3 0,-5-7 0,4 1-2,-3-7 5,-4-8-1,-2 1 2,-5-4 0,2-1 2,-6-3 2,5 3 0,-5-7 1,-2 4-2,2-1 1,2-5 0,-3-2 0,-1-7-2,7 0-1,-8-9-2,4 0 3,-1-6-3,-2 0 0,1-1 0,2 0 0,0 0 0,-9-4 1,1 8 0,-8-1 0,-4 4 0,-1-2 3,-9 2-2,1-2 0,-7 0 0,0 2 0,-5-7 0,-3-2 0,1-4 0,-3-3 1,-7-3-2,-5-4 1,-2 1 0,-6-3-1,-11 2 1,-1-1-1,-11-1-1,-9 0-1,-5 1-5,-10-3-15,-21 3-49,-20 1-6</inkml:trace>
  <inkml:trace contextRef="#ctx0" brushRef="#br0" timeOffset="151080.6413">20592 12297 0,'0'40'1,"0"-1"4,0 2 0,-2-3 2,0 6 0,-1-6 2,2 6-1,1-4 0,0-3-1,3 2-1,-1-3-1,3 6 0,1-6-4,0 7 3,-1 2-2,1-1-1,-1 3 0,2-3 1,-2 6-2,2-4 0,-1 3 0,1-3-2,0-3 2,1 1-1,0-1 1,2 3-1,0-8 2,0 6-1,-2-7 3,4 7-1,4 1 1,-3-1 1,4 4 1,-3-4 1,3 7-2,-3-6 1,5 8-1,-6-4-2,-2-3 0,1 4 1,-1-5-1,1 8-2,1 3 1,-1 2 2,-2 3 0,0-1 2,-1 5 3,-1 0-1,1 2 2,-1-3 3,-3-7 2,2 7-2,0-3 1,0-1-2,1-2 0,-1-3-2,2 4 0,0-6-3,2 4 2,-2-9-3,2-2-1,-1-1 1,1-4-2,0 2 0,-2-4-1,2 3-1,-3-1 1,1-3-2,-3 2 0,2 0 0,-4 2-2,0-4 1,-1 3 0,1-4-1,-1-2 1,3 2-1,0-1 1,2 1 1,1-3-1,6 3 0,-1-4 1,4 6 0,-1 1 1,5-1-1,-1 4 0,3 1 0,3 3 1,-2-1-1,4 4-1,-4-3 0,5-2 0,-5-1 0,5-3-1,-5 1 1,-1-6 1,2 0-1,-1-4 1,-2 3-2,0-3 1,0-3 0,-3 0 0,3-3 0,-4 2 0,1-6 0,-4 5 1,1-7 1,-2 0 0,-1 1-1,-2-2 1,-2 3-1,-2 0 1,0 1-1,-1-2 1,0 1-1,-1 0 0,0 2 0,-2 0 0,5-2 0,-4 1 0,4 4 0,-3-2 1,4 4 0,-2-5-1,5 5 2,-4-17-3,2 5 2,-2 0-1,3-4 0,3 3 1,4-2-1,-2-1 2,5 1-4,4-3 5,5 2-2,-2-3-2,4-1-3,3 2-2,6-1-6,-4-2-6,5 0-14,5 1-11,-3-6-21</inkml:trace>
  <inkml:trace contextRef="#ctx0" brushRef="#br0" timeOffset="152283.7101">20410 12603 0,'-4'-12'11,"-2"-3"1,-1-2 0,1-7 1,-2 0-1,2-2-3,1-2-2,0-6 1,2 1-4,0-3 1,3 4-1,-1-2-1,1 0 1,0 1-2,0 1-1,0 3 0,5-2 1,0 2-2,1-5 0,1 1-2,4-1 2,0-1-1,1-3-1,2 1-2,1-5 3,0-4 0,1 5 0,0 0 0,-1 5-1,0 3 4,-2 4-1,1 1 0,-3 7 0,0 9 0,-1 0 2,-1 3-2,3 2 0,-2 1-1,7 1 1,-1 1-1,7-4 0,-2 1 0,12-3 1,5 1-1,1-6 0,10 0 0,-4-4 2,8-1-2,-2-1 0,4-4 1,-4 0-1,-2 0 0,1 0 0,-3-1 0,4-1 1,0 2-1,0 1 1,3 1 0,-2 1 0,5-6 1,-3 8-2,7-5 1,-4 9 0,-3-6-1,6 8 0,-1-4-1,1 5 2,1 5-1,-1-2-1,1 2 0,-3 1-3,3 0-9,-7-3-9,2 9-26</inkml:trace>
  <inkml:trace contextRef="#ctx0" brushRef="#br0" timeOffset="156023.924">23165 12964 4,'11'-10'7,"1"10"2,-2-4 2,11 4 2,4-2 2,0 0 0,5-1 0,-2-1 4,7-1-2,-2 1-2,4-1 0,-6-1-3,1 0-2,-1 1-1,-3 2-5,-3-4 1,-4 3-3,-2-1 1,-3 2 0,-5-2 0,-11 5 0,13-5 0,-13 5-2,0 0-3,0 0-11,0 0-6,0 0-10,0 0-11,0 0-11</inkml:trace>
  <inkml:trace contextRef="#ctx0" brushRef="#br0" timeOffset="156490.9507">23089 13075 0,'18'0'7,"-6"0"2,7 0 0,1 0 2,7-4 0,-1-1-1,7-1 2,6-3 0,2 1 1,4-9 1,-1 7-1,7-6-1,-6 7 1,1-6-6,-5 7 0,-8-2-1,-2 6-1,-7 1-3,-2 1 0,-10 1-1,0 1 0,-12 0-3,8-1-11,-8 1-15,-5 0-28,5 0-2</inkml:trace>
  <inkml:trace contextRef="#ctx0" brushRef="#br0" timeOffset="158021.0383">28132 11050 19,'0'0'4,"0"0"1,-5-15 2,5 15 1,-6-13 0,6 13 2,-5-16-1,5 16 1,0-13-4,0 13-1,0-16-3,0 16-1,10-15-1,-4 7 0,-6 8 0,17-17-1,-7 10-3,0-1-5,2 4-11,-1-5-24</inkml:trace>
  <inkml:trace contextRef="#ctx0" brushRef="#br0" timeOffset="165883.488">28239 10231 118,'0'0'1,"0"0"0,0 0 0,4 0-1,-4 0 3,0 0-2,12 13 1,-12-13 2,5 21-3,-2-8 1,1 6 1,0 0-1,3 7 0,-3 1 1,2 0-1,-1 0-1,0-4 0,-1-1 1,0-7 0,0 2 1,-4-17 2,3 14-1,-3-14 0,0 0 0,-5-1-1,-3-7-1,-1-7 1,0-4-3,-3 0 0,2-8 0,-1 3 0,3-3 1,0 3 0,4-2 3,1 6-2,3 3 0,0 0 2,3 5-3,6-1 1,0 3-1,4 2-1,-1 3 0,8 1 0,3 2 0,0 2-1,2 0 1,-3 6 0,4 4 0,-5 2 0,2 2 0,-9 3 1,-4 0-1,-3 5 1,-2-5 2,-3 7-1,-2-7 0,-1 5 1,-7 2 1,1-4-2,-4 3 0,-1-6 1,0 5-1,-1-8-2,-3 4-1,3-10-4,-7 0-5,7-5-9,-3 2-17,3-5-27</inkml:trace>
  <inkml:trace contextRef="#ctx0" brushRef="#br0" timeOffset="166142.5028">28597 10221 64,'0'0'4,"0"0"1,6 16 1,-6-16 2,11 23 0,-3-10 2,0 6-2,4-2 2,-4 2-5,0-3-2,-1 2-6,1-6-8,-4 0-20,2 3-20</inkml:trace>
  <inkml:trace contextRef="#ctx0" brushRef="#br0" timeOffset="166337.5139">28500 10178 164,'0'0'2,"0"0"1,0-11 3,0 11 0,10-16 0,-3 8-1,5-2 2,0-1-1,4 1-4,1 4-7,2 1-21,0-5-30,1 8-5</inkml:trace>
  <inkml:trace contextRef="#ctx0" brushRef="#br0" timeOffset="166534.5252">28841 10210 183,'0'0'4,"0"0"-1,9-10 2,-9 10-1,14-15 1,-5 6-2,7-3-4,-1-1-11,7-3-28,11 0-21</inkml:trace>
  <inkml:trace contextRef="#ctx0" brushRef="#br0" timeOffset="167168.5615">29360 9762 66,'0'0'2,"0"0"0,8 12 2,-8-12-2,14 21 2,-5-2 1,4-1-2,-3 6 1,4-6-2,-2 7-1,-1-6 1,-1 4-1,-4-6 0,-2-5 1,-2 0 1,-2-12-2,-2 12-1,2-12 1,-15 0-2,6-9 0,-2-3 1,-2-5-3,-1-5 3,2-9 3,-1 3 1,4-5 3,1 4 4,5-3 2,2 4 1,1 1 1,7 5 0,3 5-3,2 0-2,2 7-2,0-1-2,0 4-4,1 4-2,0 3 0,0 2-1,-4 5 0,1 6-1,-2 1 1,-3 5-1,-2 1 0,-3 2-2,-2 4 1,0-3-2,-3 0 2,-4-4-2,1-2 2,0-4 0,3 1 3,3-14 0,0 0 1,0 0 1,0 0 1,0 0 3,0 0 0,0 0-2,7-7 2,2 0-1,0-3-1,3 7-1,2 2 1,0 1-3,7 0 0,-5 1-4,5 2-9,-5 2-15,7 10-22,-7-9-14</inkml:trace>
  <inkml:trace contextRef="#ctx0" brushRef="#br0" timeOffset="167925.6048">29781 9779 60,'0'0'3,"0"0"2,0 0 2,12 0 0,-12 0 2,15-5 0,-7 0 2,3-4-1,-2-5-1,-1 4-1,-2-5 0,1 3-2,-2-1 1,-1 4 1,-4-1 0,0 10-1,0-10-1,0 10 0,0 0-3,-14-2-1,14 2 1,-10 9-3,6 2 0,0-2-2,2 7 0,2-2 0,1 2-2,6-3-1,1 2-5,5-7-1,1 1-8,4-5-2,1-4-1,4 0-2,3-8 3,0-4 4,1-5 3,-3 1 6,3-8 11,-4 4 4,1-4 3,-7 3 4,-2 0 2,-5 2 5,0 4 2,-6 1-3,-3 2-1,-1 12-1,-4-12-2,4 12-3,-20 0-2,11 2-5,-5 6-3,5 0-1,0 3-2,0-1 0,4 2-1,2-3 0,3 1-2,0-10 3,5 13-1,-5-13 1,16 5 0,-6-4 1,2-1 1,-2 0-1,3 0 0,-2 2 0,2 2 0,-3 3 0,3 2 0,2 3-1,0 3 1,0-1 0,-3 5 1,3-4-2,-5 2 1,2-2-1,-6 0 1,-2 4-1,-4-8 1,1 4 1,-1-15-2,-1 19-1,1-19-3,-16 13-5,5-13-9,-4 0-16,0-7-22,3 1-9</inkml:trace>
  <inkml:trace contextRef="#ctx0" brushRef="#br0" timeOffset="168306.6266">30303 9546 75,'0'0'3,"0"0"1,0 0 3,15 0 2,-15 0 1,15 4 0,-3 2 0,0-1 0,0 2-2,0 0-2,0 4-3,-3-4 1,1 3-3,-10-10 3,11 16 0,-11-16 3,6 12 2,-6-12 2,0 0 0,0 0 2,-9 0-1,9 0 0,-12-15-3,4 4-2,1-8-1,2 0-3,1-4-1,4 0-1,0 0-3,5-1-4,3 3-8,7 4-6,0 0-13,5 7-13,2 0-15</inkml:trace>
  <inkml:trace contextRef="#ctx0" brushRef="#br0" timeOffset="168583.6424">30615 9506 105,'0'0'1,"0"0"0,1-12 2,-1 12-1,3-18 3,-2 8-1,0-1 3,-1-4 2,0 3 0,-1 1 3,-3 3-2,4 8 1,-8-12-2,8 12-2,-11 0-2,11 0-1,-12 17-3,7-5-2,0 5-1,1 0-1,-1 2 2,5 1-1,0-1-2,0-2-4,2-3-5,5-2-10,1-3-14,6-1-19</inkml:trace>
  <inkml:trace contextRef="#ctx0" brushRef="#br0" timeOffset="168927.6621">30823 9281 82,'0'0'4,"0"0"3,-11-5 1,11 5 3,-12-3-2,12 3 1,-12-1-1,12 1-1,0 0-2,-9 11-3,9-1-3,0 2-2,0 1 2,4 0-1,1 2 1,1 0 0,2-2 0,2 0-1,-4-1 1,6 0 0,-3-3 0,4-1 0,1 0 1,-5 1-1,4-2 0,-13-7 0,13 15-1,-13-15-2,1 15-7,-6-8-3,-8 2-4,3-1-7,-3-1-12,3-6-13</inkml:trace>
  <inkml:trace contextRef="#ctx0" brushRef="#br0" timeOffset="169538.697">31046 9174 110,'0'0'4,"0"-9"2,0 9 2,-4-8 1,4 8 0,-9-13 0,9 13 1,-12-6 0,12 6-5,-14 14-3,11-4-2,-3 9 0,4-6-1,-2 10 0,4-8 0,0 9-1,0-9 1,5-1 1,-1-3 0,7 0 0,1-1 0,1-2 1,2-1-1,3 0 2,0 1-1,-1 1-1,2 0 1,-2 0-1,-2 2-1,-1 1 1,-3 2 1,-4-1-1,-5-1 0,3 1 0,-5 1 0,0-3 1,-5-1 0,5-10 2,-11 14-2,11-14 1,0 0-1,-14 5 0,14-5-1,-10-6-1,8-5 0,-1-3-1,2-1-2,1-6 1,0-1 0,5 1 1,4 0 1,-1 2 0,3 0 1,3 4 1,-1 3 0,2 0 1,-1 3 1,0 4-1,0 2-1,0 0 0,0 3 1,-2 0-2,2 3 1,-5 2-1,1 2 0,0 1 0,-2 1 0,-3 1 0,-1-2 0,0 1-3,-4-9-9,5 19-19,-5-19-26</inkml:trace>
  <inkml:trace contextRef="#ctx0" brushRef="#br0" timeOffset="169703.7065">31272 9060 159,'0'0'1,"0"0"1,0 0-2,0 0-1,0 0-6,0 0-9,8 3-12,-8-3-20</inkml:trace>
  <inkml:trace contextRef="#ctx0" brushRef="#br0" timeOffset="170380.7452">31571 9068 120,'0'0'4,"0"0"-1,0 0 2,0 0 0,-3 7-3,3-7 2,0 0-1,-10 12-1,5-3-3,2 1 0,-1 5-2,-3 6-1,4-6 1,-5 9-1,4-5 2,1 4 0,3-6 0,1 2 1,3-7 0,6-2 1,1-2 1,6-4 0,-4-2 0,4-2 0,-17 0 2,20-5-2,-9-4 1,-1-3 1,-3-1-2,0-6 2,-1 2 0,-4-6-1,3 5-1,-2-4 2,0 8-1,0-3-1,-1 7-1,0 0-1,-2 10 0,12 0 0,-12 0-1,10 10 0,-2 3-1,-2 7 0,2-2 2,2 4-1,-6-5 1,8 9-1,-5-11 1,-1 2 1,-1-6 1,-5-11 1,13 11 0,-13-11 0,8 0 1,-8 0 0,9-17-2,0 0 3,-4-3 0,3-4 2,-2 2 4,6-4 0,-4 8 1,5-4 1,2 8-2,-3 2 0,8 8-2,-4 4-3,6 0-2,-7 7-10,2 7-11,-2 13-15,-7-5-24,0 12-11</inkml:trace>
  <inkml:trace contextRef="#ctx0" brushRef="#br0" timeOffset="171011.7813">30238 10198 3,'18'-5'2,"16"-7"4,16-5 3,15-6 3,19-8 4,21-8 0,16-6 2,16-13 4,0 5-3,-4-3-3,12 3-2,-1-1-3,-9 6-4,-8 4-4,-4 6-13,-3 10-22,-15 0-26</inkml:trace>
  <inkml:trace contextRef="#ctx0" brushRef="#br0" timeOffset="180770.3394">29842 10490 20,'0'0'2,"-15"7"-1,-1 1 1,-6 0-1,-6 5 1,-10 0-1,-1 6 0,-12 1-1,2 1 0,-4 1-1,-2 2 1,-2 0 0,-3 0 0,3 1 3,-3 0 3,-2-3 3,0 2 0,-1-5 2,3 2 1,2-7 1,6 3 0,1-8-1,4 2-3,6-6 2,3-2-2,4-2 0,0-1 0,6-1-1,2-5-3,1 0 0,1-5-1,2 3-2,0-3-2,-3-1 0,-1 0 0,-6 0-1,3 0 0,-5 1 2,1-2-1,-2 3 1,0-2 0,1 0-1,3-1 1,6-1 0,-2 0 0,6 1 1,-1-4 0,6 3 0,-1-1-1,5-1 2,-1 0-1,3 0 0,0-3-1,0 2 0,0 0-1,2-3 0,-3 1-1,3-7-1,0 7 0,3-6-1,-1 4 0,2-3 0,3 1-1,1 1 2,0 1-2,1 6 2,4-3 0,3 4-1,-1-2 1,3 4 0,2-3 1,1 3-2,3-2 2,1-1 0,5 0 1,0-2-1,6-2 0,-2 1 1,6-3 0,-2 2-1,10 0 1,2-4 0,3 0 0,2 0 0,2 0 0,6-2 0,0 1 0,5-8 0,-3 5 0,-2-5 0,6 4 0,-5-4 0,4 4 0,2-5-2,0 6 4,0 3-2,-1-4 0,1 7 0,-1-8 0,3 7 0,-5-4 0,-4 2 0,6-5 0,-1 2 0,2 0 0,3-2 0,0-1 0,1 0-2,6 0 2,-1-1 0,2 0 0,0-3 0,-2 7-1,2-4 0,-4 7 1,2 0-1,-6 4 0,3 1 0,-4 3-1,-6 1 1,6-2 1,1 4-1,0-6 1,-1 5-1,2-4 0,4 2 1,-5-4-1,4 5 1,-4-3-2,-6 1 1,8 0 0,-3 1 1,1 1 0,-5-1-2,-1 2 2,4 2-1,-10 2-1,3-1 2,-4 2-2,-3 0 1,-4 3 0,-4 0-2,6 1 2,-3 1 0,2 1 1,-1 3-1,-2 0 0,-6 6 1,4 2-2,0 5 2,-5 1-1,-6 5-1,-1 6 0,-3-1-3,-10 7-1,12-1-2,-13 6-4,4 0 2,-16 6 1,7-2-4,-6 9 1,-4 5 0,-7-1 1,-15 7-2</inkml:trace>
  <inkml:trace contextRef="#ctx0" brushRef="#br0" timeOffset="186925.6915">30358 2455 144,'0'0'3,"0"0"3,0 0 0,-13-11 0,13 11 1,-12-6-2,12 6 2,-17-4 0,4 4-4,-3 0-1,5 4-2,-5 5 1,3 8-1,-2-2 1,4 4-1,-2 5 1,7 5 0,1-2 1,3 5-1,2-7 0,0 4 0,6-5 1,4 1 0,4-5 1,2-1-1,9-1 0,-4-4 2,7-2-1,-5-7 1,4 4 4,-4-9 0,3-2 0,-6-8 1,0-4 1,-4-3-1,-1-5 0,-1-3 0,-4-3-3,-2-1 0,1 2-1,-7-1 0,-2 1-1,-2 0-2,-3 0-1,-3 10-5,-3-1-7,-4 10-10,-5 8-16,-6 0-26,0 9-12</inkml:trace>
  <inkml:trace contextRef="#ctx0" brushRef="#br0" timeOffset="187447.7214">30286 2892 16,'0'0'2,"-5"0"2,5 0 2,-13 0 2,4 1 1,9-1 3,-20 12 1,10 0 3,-2 2-1,-3 5 2,-1 3-2,-4 7 0,-4 3-1,-8 6 0,1 3-1,-9 4-2,-3-2 0,-8 10-1,-1-7-4,-7 5 1,0 0-2,-1-3 0,0 3-1,2-5 1,3 0 0,7-9 0,5 4 0,9-12 0,7-3 0,3-5-2,11-5-1,4-4-1,9-12-5,-7 15-8,7-15-10,0 0-17,4 11-22,-4-11-10</inkml:trace>
  <inkml:trace contextRef="#ctx0" brushRef="#br0" timeOffset="187897.7471">29352 3806 26,'0'0'3,"0"0"2,0 0 1,0 0-2,-11 0 2,11 0 1,-11 3 2,11-3-1,-17 13 0,7-1-1,1 0-1,-1 6 3,1-2-2,2 4-1,2-2 1,2 6-3,2-5 1,0 4-2,5-2-1,3-1 1,4-3 0,0 0-1,3-1 3,3-6-1,1 4 1,3-13 2,0-1 1,3-4 3,-2-7 0,0-3 3,-1-7-1,-2-1 2,-2-7-1,-1-3-2,-5 2-2,-4-5 0,-4 3-2,-3-1-2,0 4-3,-8 2-3,-4 8-1,-7 4-5,-2 6-1,-4 7-6,-2 2-9,-3 9-16,3 8-22,-3-1-11</inkml:trace>
  <inkml:trace contextRef="#ctx0" brushRef="#br0" timeOffset="188759.7964">30364 2770 29,'0'0'0,"0"0"-1,-6 7 1,6-7 0,-5 12 1,5-12 2,-3 19 2,3-8 1,3 0 2,3 8 3,8-2 0,1 4-4,7 5 1,4 3-2,6 6-1,1 3-3,8 2 1,-2 3-2,8 5 0,-4-6 1,7 7 1,-6-6-1,9 3 2,-1-1 0,1 0 1,0-1 2,-4-4-2,6 3 0,-4-6-1,1 4-1,-7-12 0,-5 0 1,0-3-3,-7-4 0,5 0 1,-12-6-2,1-1 0,-6-3-1,-1-1-4,-2-3-2,-2-2-3,5-1-2,-10-2 1,2 1 3,-3-2 0,-1-1 6,-9-1 2,13 2 4,-13-2 6,-8 0-2,8 0 0,-18 0 1,5 1-4,-4 3 0,4 0 0,-6 4-2,6 1 1,3 2-1,-3 4 0,4-1-1,0 4 0,6-4 1,1 4-1,2-4 1,0 2 1,6-5 0,4-1 3,2-4 0,3-3 2,3-3 1,1 0 4,5-2 0,-4-7 2,-2 2 1,-4-10 0,2 4-1,-6-6-2,-3 0-2,-7-5-4,-7 2-4,-9-1-11,-5 0-17,-11 5-47,-6 6-7</inkml:trace>
  <inkml:trace contextRef="#ctx0" brushRef="#br0" timeOffset="189864.8596">29334 4100 115,'0'0'3,"0"0"-2,-2-9 1,2 9 1,-11 5-2,3 2 2,-5 4 0,-4 5-2,-4 9 1,-7 0-2,-3 11 0,-6 0 2,-12 1-2,1 8 1,-7 0 2,-3 7 3,-1-2 1,-6 7 2,2-2 2,2-2-1,4 3 3,-1-5-2,1 5 1,2-10-2,0 4-2,11-10 0,-3-5-1,9 0-3,3-8 0,6-3-1,6-11-3,9 3-5,4-9-4,10-7-3,-13 10-5,13-10-8,0 0-5,0 0-3,0 0-1,5-3 3,-5 3 6,10-13 7,-10 13 12,6-16 12,-6 16 10,4-14 7,-4 14 5,0-10 2,0 10-1,0 0-5,-11 0-4,11 0-6,-15 10-5,6 2-3,-1 3-4,1 4 0,-2 5 0,2 0-1,4 0 0,2 3-1,3-6 0,1 1 0,8-5 1,2 3 1,2-11 0,6-4 2,-1-3-1,4-2 0,-1-5 2,2-9-1,-5-1 1,1-7 1,-7 0-2,-1-7 0,-7 1 1,-4-3-1,-2 4-1,-7 0-1,-2 1-1,-5 4-2,-2 5-1,-2 8-3,3 3-4,-5 6-7,4 1-14,1 4-20,8 9-20</inkml:trace>
  <inkml:trace contextRef="#ctx0" brushRef="#br0" timeOffset="190667.9055">29361 3964 147,'0'0'-1,"0"0"1,0 0 0,0 0-2,0 0 2,9 11 2,-4-2-2,6 11 1,-1 7 3,6 2 0,1 7 1,7 0 0,-3 6-2,7-3 2,1 9-1,7-5 1,3 2 0,-2 2-1,4-5 2,-2 7-3,7-8 2,-9 6-1,5-1 1,-7-5-2,-4 2 0,3-6-1,-5 2 0,-1-6-1,-5 1 1,1-8 0,-4-4-1,2-2 0,-4-3 0,-1-3-1,-4-4 0,1-3 0,-4-2 0,-1-3 0,-9-2 0,9 0-1,-9 0 0,0 0 1,1-12 1,-1 12-1,-10-6 1,-1 4-1,-2 2 0,-2 6 0,-1 1 0,-1 4-1,1 2 0,-1 4 0,2 1-1,2 3 0,2-2 1,5 3 0,4-3 0,2 1 0,3-6 1,9-2 1,1-2 0,7-5 0,-2-5 1,6-2 1,-1-7 1,2-7 0,-6-1 3,0-3 1,-5-3-1,-4-4 1,-5-1-2,-4-2 2,-5 1-4,-9 3-3,-2 1-2,-5 4-5,1 3-5,-2 6-6,1 3-15,-4 0-34,14 6-6</inkml:trace>
  <inkml:trace contextRef="#ctx0" brushRef="#br0" timeOffset="191186.9352">31628 4038 19,'0'0'1,"0"0"2,0 0 0,0 0 5,0 0 0,-9 1 4,9-1 1,-11 20 1,7 4 0,-6 0 2,-6 10-4,4 0-2,-8 12-2,2 0-2,-7 11 0,-1 0-2,-6 0-1,-1 11 1,1-1 0,-2 5 0,-3-4 0,0 2 1,0-1 0,0-8 0,5 0 1,5-8 0,3-7-2,-1-3 0,8-11-1,3-4-4,7-6-7,4-4-14,1-5-18,2-13-24</inkml:trace>
  <inkml:trace contextRef="#ctx0" brushRef="#br0" timeOffset="191519.9543">31063 5112 167,'0'0'1,"0"0"2,-9 5-2,9-5 1,-8 13 0,4-2 1,-1 0-1,2 2 1,3-2-1,0 3-1,10-5 0,-1 0-1,8-4 0,2-2 1,0-3 0,6-3 0,-2-5 2,2-3 1,-3-2 3,-1-5 1,-6 2 2,-7-6-1,-1 6 0,-7-5-3,-2 6-1,-10 0-6,-5 6-7,-4-1-9,-3 7-10,-3-4-20,3 7-23</inkml:trace>
  <inkml:trace contextRef="#ctx0" brushRef="#br0" timeOffset="192240.9955">31596 3972 107,'0'0'1,"0"0"-2,0 0 0,0 0 2,0 0-1,0 0 3,1 9 0,3 9 1,6 8-1,7 1 3,2 8 0,5-1 0,2 5-1,7 0 0,6 5-1,2-6-1,2-1 1,2 0-1,0-4 0,6 3 0,1-6 1,-6 3-2,-2-8 0,0 5 1,-2-9-1,-6 3-1,-2-6 1,-7 2 0,-9-8-4,-1 3 1,-4-3-1,1-2-4,-5-2-1,-9-8 0,13 18 1,-13-18 1,11 13 1,-11-13 4,0 0 1,0 0 6,0 0 4,0 0-1,0-8 1,0 8-3,-13-8 1,13 8-4,-10 0 0,10 0-3,-8 16-2,-3-6-1,-2 6 1,6-2-1,6 7 0,-7-7 1,11 7 0,0-6 0,7-1 0,2-5 2,11-3 0,-4-1 1,1-4 1,2-1 2,-1-2 1,-2-5 3,2-2 1,0-3 0,-11-1 0,-4-2-2,-6-3-4,-6 4-6,-7-7-12,-9 5-34,-16 10-25</inkml:trace>
  <inkml:trace contextRef="#ctx0" brushRef="#br0" timeOffset="194416.1199">27476 5688 112,'0'0'-1,"0"0"-2,0 0 1,0 0 0,5 2-1,-5-2 2,11 5 0,-11-5 1,16 4 1,-7-1 3,5 2-2,0-3 0,4 1 0,-2-1-2,3 0 1,-5-1-1,1-1 1,-2 0 1,-3-1 1,-10 1-1,11-9 2,-11 9 0,7-15 0,-3 5-1,-2-3 1,-1 2-2,-1-3-1,1-1 2,-1 2-1,0 0 2,0 3-1,0 10 2,0-12-2,0 12 1,0 0-1,0 0 0,0 0-1,0 0-1,6 7 0,-3 5 0,1 4 0,-1 2 3,1 4-2,2 0 2,1 1-2,2 0 1,-3 1 0,5-4-1,-4 1 1,5-4-1,-5 1-5,4-5-7,-6-1-11,0 1-16,-5-13-21</inkml:trace>
  <inkml:trace contextRef="#ctx0" brushRef="#br0" timeOffset="195133.1609">27923 5615 17,'0'0'3,"0"0"5,0 0-1,0 0 1,-10-8 0,10 8 0,-10-2-1,10 2 0,-12 5-2,12-5-4,-12 17-1,9-8-1,1 3 1,2 1 1,0 0-1,2 0 1,6-2 0,1-2 0,0 3 2,4-6-1,1 0 0,1-4 2,-1-2 0,0 0 0,2-5 2,1-2-1,-4-2 1,-2-2-1,0-2-2,-4-4 1,2-1-1,-5-1-2,1 1 2,-2-2-2,0 0-1,1 3 0,1 0 1,1 5-1,1 3 0,2 1-1,3 0 1,0 5 0,2 2 0,-1 1 1,5 1-1,-2 5 1,3 2 0,-3 1 4,0 3-3,-3-2 5,-1 2 3,-4 2 0,-1-3 3,-5 1-1,-2-1 1,-1 0-1,-8-2-2,0 0-4,-5-1-12,2-2-17,-5 0-39,5-3-4</inkml:trace>
  <inkml:trace contextRef="#ctx0" brushRef="#br0" timeOffset="196205.2223">29474 5557 179,'0'0'0,"0"0"0,0 0 0,0 0 0,-4 4 1,4-4-1,1 16 1,5-2 0,0 0 0,1 2 0,1 0 2,-2 1-1,0-3-1,-2-2 1,-1-2 3,-3-10 0,1 12-1,-1-12 1,0 0-1,0 0 0,-9-4-1,2-6-2,2-3 0,-3 1-2,2-5-1,2 3 0,2-1-2,1 1 1,1 2-2,1 2 1,-1 10-1,15-8 2,-6 6-1,2 2 1,-1 3 2,6 6 0,-2-1 1,4 3 0,4 0 1,-4-2 0,5 1 0,-4-1 1,3-4 2,-7-1 0,4-1 3,-9-3 2,-2-3 1,-8 3 0,12-18 2,-11 3-2,1 1 1,-1-6-3,-2-1-1,-1-1-3,-4 2 1,2 1-4,-3 2-1,3 3-5,-2 1-5,6 13-17,-5-13-18,5 13-15</inkml:trace>
  <inkml:trace contextRef="#ctx0" brushRef="#br0" timeOffset="196517.2401">29923 5513 11,'0'0'1,"0"0"0,0 0 2,10 9 0,-10-9 1,9 8 2,1-3 2,-1-2 3,2-1 0,-1-2 3,2 0-1,-2-2 5,2-3 1,-2 0 1,-10 5-1,14-15 0,-11 5-1,-2 1-2,-1-1-4,-3 2-3,3 8-5,-14-10-10,2 10-9,1 0-17,-3 4-28,4 10-8</inkml:trace>
  <inkml:trace contextRef="#ctx0" brushRef="#br0" timeOffset="197173.2776">30816 5574 44,'0'0'5,"0"0"3,7 0 3,-7 0 2,10 0 3,-10 0 1,12 4 0,-12-4 0,13 13-4,-3-10-2,0 3-3,7-2-4,-5 0 0,7 0-1,-5-3 1,6-1-1,-6 0 1,4-1-1,-3-4 0,-2-3 1,-1 0 0,-2 0 0,-2-2-1,-3 1 0,-5 9 1,5-15-2,-5 15 1,0-9-2,0 9 2,-7-5-2,7 5 0,0 0 0,-12 6-1,9 2 1,0 4-1,3 2 1,-1 4-1,1-1 0,0 2 1,0 2-1,0 1 0,3-2-1,2 0-3,-3-1-7,1-2-9,1-2-14,-4-6-23,5 3-8</inkml:trace>
  <inkml:trace contextRef="#ctx0" brushRef="#br0" timeOffset="197729.3094">31133 5649 35,'0'0'2,"0"0"3,0 0 0,7 0 3,-7 0 0,11-4 4,-11 4 0,15-11 5,-15 11-4,16-13 0,-6 5-2,0-2-1,-3 1-1,-7 9-2,11-18-1,-11 18-3,13-14 1,-13 14-3,2-8 0,-2 8-2,0 0-1,0 0-1,0 0 0,-5 5-2,3 3 2,-2 2-2,3 4 2,1-1 0,0 0 2,0 2-1,7-1 2,0-2-1,1-3 1,3-1 0,-1-1 0,0-2 2,-10-5 0,19 0 3,-10 0-2,-9 0 2,15-16 1,-8 4-2,-1-2 1,0-2 0,4-3-2,0 3-1,-2-2 1,6 3-1,-6-1-1,5 4 0,-2 2-1,3 3 0,-3 2 0,0 2-1,-1 1 0,1 2 0,-3 2 0,3 4 0,1 1 1,-4 2-2,-4 2 1,-1-1-6,0 3-8,-3-3-20,0 2-24</inkml:trace>
  <inkml:trace contextRef="#ctx0" brushRef="#br0" timeOffset="198380.3467">32396 5382 11,'0'0'17,"0"0"-1,0 0 4,-9-4 1,-1 0 0,7-9-6,2 4-3,-8-7-4,5 5-1,-1-7-3,3 7-3,2 3-2,7-2 0,-7 10-2,8-10 1,3 9 2,0 1-3,2 0 1,6 4 2,-5-1-1,-4 6 1,2-4-1,0 3 1,-4-1 0,3 0 1,-11-7 2,11 10 4,-11-10 4,10 4 4,-10-4 0,10 0 1,-10 0 1,3-11 0,-3 11-2,6-22-4,-6 8-4,-5-4-1,1 4-3,-3-2 0,0 3-3,5-4-4,-5 7-7,7 10-11,-5-13-14,5 13-23,0 0-14</inkml:trace>
  <inkml:trace contextRef="#ctx0" brushRef="#br0" timeOffset="198726.3665">32685 5196 11,'0'0'1,"0"0"0,-2 10 0,2-10 2,-6 17-1,6-17 1,-2 22 0,1-10 2,-2 2 0,3-2 1,4 1 1,-4-13 2,16 19 4,-6-16 4,0 0 2,1-3 2,2-1 4,4-2 0,-1-10 1,0 6-3,-10-7-2,5 4-4,-9-9-6,-1 7-7,-5-2-11,-13 2-16,-13-8-43,-1 18-6</inkml:trace>
  <inkml:trace contextRef="#ctx0" brushRef="#br0" timeOffset="201506.5255">31165 10604 19,'0'0'3,"0"0"-1,0 0 0,0 0 0,0 0-2,-4-2 0,4 2-2,-16 4 1,9 4-1,-5 4-2,1 1 2,2 3-1,2 3 2,0 1 1,6-1 1,0-2 1,1 2-1,3-3 1,5 0 2,1-4 1,3 0 1,5-6 2,1 0 0,2-4 2,0-2 3,-1-5-1,2-4 4,-3-3 3,0-3-1,-3-2 2,-6-4-2,-1 0 1,-4-2-3,0 1-2,-4 1-4,1-1-4,-7 3-7,-3 4-10,-2 1-18,-3 11-25,-6 1-13</inkml:trace>
  <inkml:trace contextRef="#ctx0" brushRef="#br0" timeOffset="202509.5829">31122 10918 9,'0'0'19,"0"0"3,0 0 1,0 0 1,0-8-1,0 8-4,0 0-3,0 0-3,-10-1-4,10 1-3,-9 0-2,9 0-2,-18 6-1,8 3 0,-3-1 0,-1 7 1,-7-2-1,-2 9 0,-5 5 1,-5 1 2,-5 4-2,-1 0 1,-6 4 1,2-2-1,-3 4 2,4-7 0,3-3 0,3-2 1,6 1 0,2-6 1,5-3 0,3-2-1,3-5 1,4-1-3,3-3-1,10-7 0,-13 8-2,13-8-1,0 0 0,0 0 0,0 0 0,0 0 0,0 0-1,0 0-1,0 0 0,0 0 0,-6-5-1,6 5 1,0 0-1,-5-11 0,5 11 1,0 0 1,-7-11 1,7 11 0,-13-1 1,4 1-1,9 0 0,-17 6 0,6 2 0,-3 4 0,1 0 0,1 6 1,0 0-1,0 6 0,1-2 0,3 2 0,2-4 0,5 4-1,1-4 1,0-3-1,8-5 1,3-3 0,3-2 0,2-5 0,5-2 1,-2-3 0,3-3 0,1-9 1,-2 1 0,0-6 0,-3 1 0,-5-4 0,-5 3 0,-3-2-1,-5 3 1,-9-1-2,-1 6 0,-8 3-1,-1 3-3,-6 5-2,-2 3-6,-2 0-10,1 9-15,-2 0-23,2 10-10</inkml:trace>
  <inkml:trace contextRef="#ctx0" brushRef="#br0" timeOffset="203901.6625">30222 11739 5,'-25'18'8,"-2"5"2,-7 4 1,-3-1-1,-5 3 1,-5 6 0,-3 1 1,-8 4-2,-2 2 2,-7 3 1,-2-1-1,-1 3 1,1-3 0,3 3-3,3 0 2,2-2-2,8-2 1,5-6-1,7 3-3,4-9-2,7 0-1,1-9-2,8-4-1,6-4-1,2-4-2,13-10-3,-10 11 2,10-11-2,0 0 2,0 0 0,0 0-1,5 0 3,-5 0 0,8-12 2,-8 12 1,4-17-1,-4 8 2,0 1 0,0 8 0,-10-15 2,2 11-2,-1 2 1,-2 2-1,0 0 0,-3 6 0,2 4-2,-6 3-1,7 5-1,-2 0 0,10 2-1,3 3 1,1 0 0,10-2 0,3-1 1,9-4 0,-1-3 0,9-7 1,-6-3 0,3-3 0,0-5 2,2-10 0,-5-2 0,-1-6 1,-4-3-1,-4-3 1,-5-1 0,-7-2-1,-4 1 0,-7 3-1,-7 2-1,-4 4-1,-3 4-2,-2 6-4,-4 6-7,1 2-10,1 3-20,4 2-23</inkml:trace>
  <inkml:trace contextRef="#ctx0" brushRef="#br0" timeOffset="204737.7103">30488 11572 50,'0'0'1,"0"0"-1,0 0 2,0 0-1,0 0 1,5 14 2,-5-14-1,6 19 3,-3-6 1,3 8-1,2 4 1,3 1 1,1 6 1,3-3-2,0 6 1,7-2 1,-1 8-1,3-7 0,0 0 0,4 2 2,-4-3-1,6 3-1,-3-3 0,4 1-2,2-4 1,-7 2-3,4-5 2,-4 0-3,2-5 1,-4 1-2,1-5 0,-10 0-1,1 2 0,-2-9 0,-1 3 0,-13-14 2,9 17-1,-9-17 0,0 0-1,0 0-1,-3-9 1,3 9-1,-16-18-1,16 18 0,-18-17-1,8 15 0,-4 2 1,1 0-1,-4 12 1,3-3 0,-3 8-1,2-5 0,-2 10 1,5-5-2,0 7 2,7-9-1,4 2 1,1-3 0,5 1 1,5-4 0,6-2 1,0-2 0,3-5 0,-2-2 1,1 0 1,-1-8 0,0-1 0,-4-5 1,-2-3-1,-3 0 0,-3-4 1,-5 0-3,-5-3 0,-7 2-2,-4-2-4,-2 5-6,-8-1-8,0 6-16,1 9-28,-4-3-1</inkml:trace>
  <inkml:trace contextRef="#ctx0" brushRef="#br0" timeOffset="205798.771">31398 10905 45,'0'0'3,"0"0"0,10 13 1,5 0 3,5-1 4,7 12 0,4 3 2,7 6 2,14 2-2,-3-1-1,9 5-1,0-3-1,0 4-2,3-3-1,-3 0 0,3-1-1,-7-3-1,1 1 1,-4-5-1,-8 1-1,1-5-1,-5-3 0,0-2-2,-10-3-1,0-5-2,-11 0-2,-2-6 1,-4 0-5,-12-6-6,0 0-4,0 0-3,0 0-2,0 0 2,-4-9 2,-7 5 3,11 4 8,-14-11 8,14 11 6,-13-9 2,13 9 4,-15-8 0,15 8 1,0 0 0,-9-9-3,9 9-1,-11-3-2,11 3 0,-14 0 0,14 0-2,-20 5-1,10 2 0,3 1-3,-3 4 1,3 0-1,-2-1 1,5 5-1,-3-1 0,7 0-1,0-2 1,0 1-1,7-4 1,0-1 0,6 1 1,-1-5 1,7-2 0,-5-3 1,3 0 0,-2-1 2,-4-5 0,5-5-1,-4 1 3,-5-6-1,-1 4-2,-6-6 1,0 2-3,-6-1-1,1 3-3,-7-1-5,2 5-8,-5 3-9,-1 4-15,-2 2-15,4 8-13</inkml:trace>
  <inkml:trace contextRef="#ctx0" brushRef="#br0" timeOffset="206541.8135">32313 11739 0,'0'-13'7,"0"13"2,0-12-1,0 12 0,0 0 2,-12 0 1,3 1-1,-5 10 0,0 11-5,-8-2 1,-1 12-1,-5-3 0,-6 4 0,6 8 1,-5 0-1,1 8-2,0-3 2,-2 8 0,2-6 0,10 7 3,-1 1-1,-5-1 0,6-1 1,1-3-1,6 0 0,1-5 1,1 2-2,-2-11-1,7-5 1,1-4-1,3-5-2,4-5-1,-2-4 0,2-6 1,0-8-1,0 0-2,5 7 0,-5-7-2,11-10-1,-6-1-1,3-1-1,-3-4-1,-1 2 0,-2-1 1,1 3 2,1-1 2,-4 1-1,0 12 4,-4-13-1,4 13 0,-13-5 1,3 5 1,0 0-2,-4 7 1,6 2-1,-3 2 1,5 2 0,3-2 0,1 2-1,4 0 1,4-3 1,3-1-1,1-4 0,4-3 1,6-2 1,-4 0 0,6-7 1,-5-6-2,1 0 2,-4-6-1,-1 0-1,-5-2 1,-5-3-1,-3-1 0,-6 2-1,-4 1 0,-3 3-4,-1 3-2,-5 3-5,1 7-7,-1 3-20,0-1-23,8 4-9</inkml:trace>
  <inkml:trace contextRef="#ctx0" brushRef="#br0" timeOffset="207306.8572">32329 11768 23,'0'0'3,"0"0"2,13 14 0,-3-6 2,5 6 0,3 1 0,-1 5 2,5 3-1,0 4-1,6 2-1,-2 0-1,-2 3 1,6-1 1,-2 3-1,9 2 1,0-4-1,0 5 0,0-6 0,-3 3-2,7-5 0,-10 3-1,8 1-2,-8-4 1,-3-3-1,2-4 0,-4 2 0,4-10 0,-9 4 0,5-10 1,-7-3 0,-5-2 0,0-2 3,-6-1-2,-8 0 1,0 0-2,0 0 0,0 0 1,-11-5-1,11 5-2,-24-2 0,6 2 0,5 1 0,-6 4 1,6 3-1,-6 0 1,3 4 1,2 2-2,4 1 0,8-1 0,0 1 0,2-2 0,0-2 1,3 0 0,5-5 1,1-1 0,1-3 2,-1-2 0,-1-2 1,4-7 1,-2 0 0,4-3 0,-9-4 2,1-1-2,-2-1 2,-4 1-1,-3-1-1,-5 5-1,-3-1-3,-6 3-6,-5 5-15,-14 5-46,-1 1-4</inkml:trace>
  <inkml:trace contextRef="#ctx0" brushRef="#br0" timeOffset="208531.9273">28416 13223 1,'0'0'6,"8"-10"1,-8 10 2,9-5-1,-9 5 2,12-10 0,-12 10 0,16-4-2,-7 4-2,0 0 0,-1 3 0,2 3 0,-2 4-1,-1 2 1,-1 2-2,-2 1 1,-4 2 0,0 0 1,-2 0 0,-3 0 1,-3-1-1,1-4-1,0 1 0,0-4 0,2 1-2,5-10-2,-5 9 1,5-9-2,0 0 2,0 0 0,0 0 3,0 0-1,9-7 3,-9 7 1,17-13 2,-6 4-1,1 0 0,1 2-3,1 0 1,-2 2-1,0 0-2,1 2 0,-3-1-2,2 3 0,-3 1-4,-9 0-3,13-1-14,-13 1-27,11 0-20</inkml:trace>
  <inkml:trace contextRef="#ctx0" brushRef="#br0" timeOffset="208691.9365">28809 13162 227,'0'0'2,"0"0"-2,0 0 1,0 0-2,0 0-3,0 0-10,9-3-23,-9 3-25</inkml:trace>
  <inkml:trace contextRef="#ctx0" brushRef="#br0" timeOffset="209195.9653">28928 13041 158,'0'0'0,"0"0"-1,-10-2-1,10 2 2,0 0 0,-2 7 0,-2 2 2,4 4-2,1 1 2,3 2 0,0 2 1,4-1 0,6 2-1,-3-2 1,6-3-1,-2-1 0,7-1 1,-5-7-1,8 0 0,-6-4 1,-1-1-1,1-6 0,-3-5 2,-1-2-1,-2-3-1,-2-3 2,-4-2-2,-1 3 1,-2 1 1,-3 1 0,0 4 2,-1 0-1,0 12 1,0 0-2,0 0 2,0 0-3,-4 12 0,3 2 0,1 6-4,0 6-4,0 1-8,4-1-24,11 3-28</inkml:trace>
  <inkml:trace contextRef="#ctx0" brushRef="#br0" timeOffset="209841.0022">30317 12721 23,'0'0'3,"0"0"2,0 0 2,6-7 2,-6 7 0,15-9 1,-3 4 0,1 0 0,2 1-3,-3 0-2,1 4-3,-2 0-1,-2 0 2,-9 0-3,12 15 0,-12-5 1,0 1 0,-4 2 1,-4-1 1,0 0-1,-1-1-1,-1-1 2,10-10-2,-7 17 1,7-17 2,3 10-1,7-7 1,2 2-1,2-3 2,4 1-1,1-1-1,-2 1-1,0 0 0,-4 2 0,-1-1 0,-12-4 3,6 15 1,-6-4 1,-6-3 2,-7 3 0,-3-1 0,-3 2-1,-3-5 0,1 2-3,-1-4-3,0 0-5,2-2-12,4-3-21,5 5-25</inkml:trace>
  <inkml:trace contextRef="#ctx0" brushRef="#br0" timeOffset="210017.0123">30514 12779 172,'0'0'2,"0"0"-1,0 0-1,0 0-3,0 0-12,0 0-18,0 0-23</inkml:trace>
  <inkml:trace contextRef="#ctx0" brushRef="#br0" timeOffset="210364.0321">30727 12650 166,'0'0'2,"0"0"-1,0 0 2,0 0-1,0 0 1,0 5 0,0-5 0,0 13 1,0-13-2,0 16-1,0-16 1,12 16 0,-12-16 0,18 9 0,-7-9 0,3 0 1,2-2 0,3-5 0,1-1 3,-3-4 0,3 3 2,-8-3 0,2 4 2,-14 8 1,14-12-2,-14 12-2,0 0 0,0 0-3,0 12-3,0 3-7,0 3-19,-1 5-42,2 3-3</inkml:trace>
  <inkml:trace contextRef="#ctx0" brushRef="#br0" timeOffset="211201.08">31261 13246 36,'0'0'4,"0"0"0,0 0 2,0 0 3,9-9 0,-9 9 1,11-11 0,-11 11 0,15-14-2,-6 7-2,0-1-3,0 2 0,-9 6 0,9-13 0,-9 13 3,5-11 0,-5 11 4,0 0-2,-1-8 3,1 8-1,-11 0 1,11 0-1,-18 13 0,10 1-3,-1 3 0,-2 2-3,2 3 1,4 3-1,1 4-1,2-2 0,1 1-2,1-4 0,3 3 0,3-10-1,3 2 1,3-5 0,2-6 0,0-5 0,5-2 0,-4-1 1,1-7 1,-2-1 0,-3-3-1,-4-1 0,-1 0 0,-5 0 0,-1 1-1,-5 2-1,-3 4 0,-2 1-1,-4 4-1,3 0 0,-5 4-2,2 1-6,1 6-10,2 3-21,-3-2-25</inkml:trace>
  <inkml:trace contextRef="#ctx0" brushRef="#br0" timeOffset="211359.089">31465 13355 196,'0'0'0,"0"0"-1,0 0-4,-4-11-6,4 11-11,-3-8-20,3 8-17</inkml:trace>
  <inkml:trace contextRef="#ctx0" brushRef="#br0" timeOffset="211804.1145">31576 13130 136,'0'0'1,"0"0"0,0 0 0,0 0 1,0 0 0,0 0 1,0 0-3,0 0 4,0 0-3,-1 5 1,1-5 2,-8 13-2,8-13 0,-3 16 1,3-16-1,0 14 0,0-14 1,7 10-1,-7-10 1,19 6 2,-7-3 2,3-1 0,1 0 0,1 2 0,-1-1 0,2-1 0,-2 4-1,1 0-3,-3 1 0,1 1-1,-6 1 0,-2 1 0,-3 2-2,-1 0 0,-3 1-4,-5 1-7,-11 1-10,-5 0-22,2 3-21</inkml:trace>
  <inkml:trace contextRef="#ctx0" brushRef="#br0" timeOffset="211950.1228">31783 13046 94,'0'0'-2,"19"-17"-28,-1 8-16</inkml:trace>
  <inkml:trace contextRef="#ctx0" brushRef="#br0" timeOffset="212494.1539">32583 12835 68,'0'0'7,"0"0"4,7 0 2,-7 0 1,0 0 1,7-9 3,1 5-3,-8 4 1,9-8-6,0 5-3,3 3-4,2 0 0,-2 5-1,4 4-2,-1 4 1,3-1-1,-10 5 0,2 0 0,-6 4 1,-1-4 0,-3 5 0,-3 2 1,-3-5-1,-5 3 2,8-8-2,-7 4 0,7-8 0,-5 2-1,8-12 1,0 0 3,0 0 0,0 0 1,0 0 1,7 0 1,5-3-2,-1-4 2,1 0-4,11-5-5,3 3-10,-1-7-15,-5 4-27,3 3-15</inkml:trace>
  <inkml:trace contextRef="#ctx0" brushRef="#br0" timeOffset="212623.1613">32897 12893 184,'0'0'3,"0"0"-1,0 0-1,0 0-5,6-2-18,-6 2-29,12 3-8</inkml:trace>
  <inkml:trace contextRef="#ctx0" brushRef="#br0" timeOffset="213381.2047">33118 12784 80,'0'0'2,"0"0"2,0 0 1,0 0-2,0 0 2,5-2 1,-5 2-3,0 0 2,-6-2-4,6 2-1,-18 0 0,18 0-1,-15 4 0,0 1 0,4 1 1,2 0 0,9-6 0,-13 15-1,13-15 1,-11 14 0,5-3 1,6-11-1,-2 18 1,2-18 0,0 16 0,0-16 2,9 11-1,3-6 0,-2 0 2,3-1-1,3 1 1,1-2 0,3 2-2,-8 1 0,4 0-1,-5 0 1,9 3-1,-10 5 1,-2-2-1,-4 5 0,-3-7 2,0 6-1,-1-4 2,-8 5-1,-3-9 1,11-8 3,-23 12 1,12-7 2,-9-3 3,9-2-1,-6-2 3,4-6-2,0-4-1,1-8-1,12-2-4,2-7-4,12-4-7,1-7-12,4-7-51,4 23-4</inkml:trace>
  <inkml:trace contextRef="#ctx0" brushRef="#br0" timeOffset="219571.5587">28919 12833 3,'-21'-5'9,"2"-1"3,2 0 0,-3-1 1,3-1-1,-5 1 0,1 2-1,-2-3-2,4 2-2,-3 1 0,2 2-2,2-1 0,-1 3-1,2 1 0,0 0 1,3 0-2,1 0 1,2 1-2,-1 2 0,2-1 0,0 1-1,-2-1 1,1 1-1,2 3 3,-3 1-2,-1-1 2,-1 3 0,1 1 0,-2 1-1,1 5 2,-1-4-2,-4 5 0,-3-1 0,6 1-1,-4-2 1,7 4-1,-6 0 0,8-1 1,-3 4-2,5-6 0,3 8-1,0-5 1,1 10-1,-2-7 0,3 5 0,-2-1-1,1 2 1,-1 1 0,3-1 0,-2 0 0,1-2-1,1 2 1,2-5-1,1 1-1,0-5 2,0 5-1,2-7 0,4 4 0,-1-4 0,1 1 0,2-2 0,0 1-1,1-2 2,1 4 0,2 1 0,0-2 0,6 2 0,-4-5-1,7 4 1,-4-4 0,5 2-1,-4-6 0,6-1 0,-6 1 0,1-2 1,1 0-2,-1-1 2,1 1 0,1-1 0,0-1 0,2 1 0,0 1 0,0-4 0,0 0 0,2-1 0,1 1 0,-3-2 0,5 1-1,-7-1 1,8 1-1,-5-2 0,4 1 0,2-2 0,0 0 0,1-1-2,-2 0 1,6-2 1,-3-4-2,5-2 2,-5-2 0,-1 1-1,1-4 1,0 1 1,1-2-2,-3 2 2,1 0-1,-4-3 1,3 3 0,-7-2-1,2 1 0,-5-7 0,0 6 0,-7-7-1,5 4 2,-7-6-1,2 5 2,-4-7-1,2 1 3,-3 5-1,4-10 0,3 5 2,-6-5-1,5 4 1,-6-1 1,5 2-2,-6 2 0,3 2 1,-8 2-2,-1 3 2,-1-2-3,0 3 1,-2-1-1,-9 1 2,3-4-2,-7 1 0,3-4 1,-7 1-1,0-1 0,-2-8 2,-1 5-1,3-4 0,-4 6 2,0-6 0,-4 7 1,4-3-1,-7 5 2,4 3-1,-7-1 0,2 3-1,-4 0-1,-1 3-1,-3-3 0,-4 4-2,0 3-5,-6 2-1,4 3-7,-3 2-9,2 4-12,3 9-16,-1 4-16</inkml:trace>
  <inkml:trace contextRef="#ctx0" brushRef="#br0" timeOffset="275833.7768">13138 13365 1,'0'0'6,"-8"-7"1,8 7 2,-16-12-1,3 6 2,-1 0-1,-3 1 1,0 0-1,-2 1 0,4-1-2,-3 2-1,2 0 1,-3 1 1,4-1-2,-2 3 0,4-2-1,-3 2-2,1 0-1,-2 0 1,1 5-1,-2 0-2,0 2 0,1 3 0,-4 1 0,1 0-1,0 2 1,1 3-1,-2 0 1,2 4 0,0-3-1,-1 4-1,-5-2 2,5 5-1,-3-3 1,6 4 0,-4-5-1,5 6 1,-2 2 0,6-2 0,3 2-1,1-3 1,2 4-1,3-4 0,0 6 1,2-7-2,0 1 2,-1 1 0,2 1 2,4-1-1,0-2 0,1 1 0,0 1 0,3 0 0,-2-3 1,3-1-1,-1-3 0,4 3 1,4-5 0,-4 3 0,7-7-1,-4 3 3,6-3-1,-3 1-2,6-3 2,-6 1-1,3-2-1,0 2 0,-1-3-1,4 2 0,-1 5-1,0-4 1,-4 2-1,2-3 1,-2 3 0,3-5 0,-3 4 1,2-6 1,-3-2 0,3-1 0,-1 1 0,2-5 2,-2 0-2,4 0 2,-5 0-2,7-2 0,-4-2 0,5-2 0,5 1 0,-4-1-1,4 0 0,-5 0-1,7-4 3,-8 2-1,6-6 0,-6 3 0,-1-6 1,0 3-1,-1-4 1,0 0 0,-3-4-2,1 3 1,-2-1-1,3-4 0,-7 3 2,3-5-2,-3 3 0,-1-5 1,-4 3-1,-2-3 0,0-2-1,-5-2 0,0 0 0,-3-3 0,-1-2-1,1-4 1,-1-5 0,-1 3 0,-4-3 3,-1 2-1,-5-2 0,-3 0 4,-2 3-1,-7 2 2,-1 4-1,-9-1 0,-1 4-2,-7 5 0,-6 4-1,-6 7-11,-9 7-16,-6 2-41,-5 14-3</inkml:trace>
  <inkml:trace contextRef="#ctx0" brushRef="#br0" timeOffset="277611.8785">13560 14579 7,'0'0'2,"0"0"0,-15-4-1,15 4 1,-17-5 1,4 3 0,-2 0 1,-4 0 0,0 0-1,-1 1 1,-2 1 1,0 0-3,0 0 1,-2 0 1,0 0-2,1 3 1,-2 1-2,-1 0 0,-4 3 2,5 1-1,-4-1 0,4 3 1,-2 0-2,3 4 1,0-2-1,2 4 2,4 0-3,-6 5 0,6-2 1,-4 5-1,4-3 1,-3 5 0,4-3 1,-1 4-2,3 4 1,2-4 0,0 3-1,2-1 1,4 0-1,1-3 0,2 3-1,3-6 1,0 2 0,1-3 0,5 3 0,2-1 0,0 0 0,1 1 0,1 0 0,1 0 0,-1-2 0,4 2-1,-3-5 1,2 5 0,1-7 1,2 5-1,0-6 0,2 2 1,1-4 2,3 0-2,-3-4 1,5 3 0,-3-4 0,3 2 0,7-4 0,-4 1 1,4 1-2,-4 0 1,7 4 2,-4-6-3,6 6 1,-6-6 0,2 6 0,-1-9-1,0 4 1,2-6 0,-1-2-1,-1-1 1,-1 0-1,-1 0 3,-3-4-2,2-2 2,-2-8-2,3 5 2,-4-8 0,7 3 1,4-6-3,-2 0 2,3-1-1,-3 0 1,3 4 1,-6-6-2,5 1-1,-10-2 2,-1 1-1,-3-4 0,-3 0 0,0-4-1,-2-2 1,-3-2-1,-3-2 0,-2-4 1,-2-2-2,-2-4 1,-3-4 0,-1 3 1,-8-1-1,-6 2 0,-2 1 0,-6 2 2,-5 4-3,-6 3 0,-6 6 0,-5 0-4,-7 6-7,-4 5-11,-2 11-16,-11 5-26</inkml:trace>
  <inkml:trace contextRef="#ctx0" brushRef="#br0" timeOffset="280786.06">13856 15797 0,'-25'8'1,"0"3"2,-2 0-2,1-1 1,-1 3 1,3-1 0,5-1 0,-6 0 0,4 1 0,-2 0-1,2 3-1,-5 2-1,2-3 0,-5 2 1,2 1-1,-1 2 3,-1 0-2,2 1 1,0-2 1,0 6-1,3-4 2,1 6-2,1 1 0,4 0 0,-2 5-1,5-5 0,-6 6 1,9-4 0,-6 4-1,8-5 0,-3 2 0,4 0 0,1-2 1,4-1-1,3 2 0,1-5-1,0 1 1,0-1 0,2-3 2,6-4-1,7 2 3,-3-4-3,6-1 2,-2 1 1,7-5-2,-5 2 2,9-3 0,-7 1-2,0-2 1,2 1-1,1-2 0,0 3-1,0-4 0,1 3-2,0 0 1,0 1 1,2 5-1,3-6 1,-1 4-1,4-3 1,-3 1 0,9-4-1,-5 2 0,8-8 2,5-1-2,-3 0 0,4-12 0,-3 4 2,6-6-2,-7 0 0,7-3 1,-8-2 1,-2-1 0,3 1-2,-6 4 2,6-7-1,-10 3 0,7-5 1,0 2-1,-1-4 0,-1 1 2,-4-4-1,1 0 1,-5-2-1,1-1 2,-9-2-1,-1-2 2,-6 0-1,-1-5-2,-3 0 1,-4-5-1,-2 3-1,-2-3 0,-3 3 1,0 1 0,-6 1 1,-3 3 0,-3 3 2,-3 6-1,-5 0 2,-4 2-3,-6 3 2,-9 0-2,-3 4-1,-7-1-1,-4 5 1,-5 5-3,-5 4-3,-5 4-3,-3 6-9,-2 9-11,-6 8-15,0 12-23</inkml:trace>
  <inkml:trace contextRef="#ctx0" brushRef="#br0" timeOffset="283589.2203">11092 11679 43,'0'0'2,"4"-12"2,0 1 0,4 2 0,-1-3 2,6 2 0,-4-4 1,8 4 1,-2 3-3,1 2 0,-2 1-1,6 4-1,4 0 1,-3 0-2,5 1-1,-3 5 1,6-2-1,-5 3 0,6-2 0,-6 5 0,-1-2 0,0 2 1,0 1 0,1 2 2,0 2-1,-4 3 1,1 6-1,0-2 2,-1 7-2,1-4 2,-1 8-4,3-5 0,-5 7 2,8-8-2,-4 4 0,3-2-1,-5 3 1,4 1-1,-3 1 1,4 2 1,1-4-2,-4 5 0,5-6 1,-8 5 0,5-4 1,-6 1 3,5 3 1,-8-2 1,-1 3 2,1-5 0,-2 4 1,-1-7 0,2 6 0,-2-8-2,1-3-1,-2 0-2,1-4 0,0 0-1,-2-4-1,1-2-1,-2-1 1,1-3-2,-10-10 1,14 15-2,-14-15 1,9 12-1,-9-12-2,5 11-6,-5-11-13,1 9-14,0 0-20,-1-9-14</inkml:trace>
  <inkml:trace contextRef="#ctx0" brushRef="#br0" timeOffset="284003.244">12146 12837 37,'0'0'4,"0"0"2,0 0 1,11 1 3,-1 3 1,-1-4 2,5 5 0,-2-5 3,5 3-5,-1-2-2,2 1-2,-2-1-3,3 0-1,-3 0-1,2-1 0,-2 0 0,1 0 0,-4 0 1,0-5 3,-2 1 1,1-5 2,-3 1 2,-3-4-1,0-1 1,-2-5 0,-1 3 1,-3-6-3,0 3-1,1-1-1,-5 2-5,-2 0-14,6 17-37,-18-14-17</inkml:trace>
  <inkml:trace contextRef="#ctx0" brushRef="#br0" timeOffset="286021.3595">14189 13586 0,'28'-22'5,"4"4"1,-4 2-1,7 1-2,-3 2 1,3-2-1,4 4 1,-2-1 0,5 0-2,-3 2 0,7 1 0,-4-3-1,8 4 0,-3-1 0,-2-1-1,4 0 1,-3 2-1,3 1 0,-5 1 1,5-2-1,0 4 0,-4 0 0,3 3 0,-7-1 0,6 1 0,-8 1 0,6 0 2,-5 0-2,-3 0 0,1 0 0,-1-2 0,2 2 1,-5 0-1,4 0 0,-6 0 1,5 2-1,0-1 1,-5 1-1,2-1 0,-8 1 1,2 0 1,-9 0-1,2 0 2,-7-2 0,-4 3 0,-10-3 1,14 2-1,-14-2 2,11 4-1,-11-4-2,0 0-1,10 6 2,-10-6-2,0 0 1,0 0 1,0 0-1,0 0-1,0 0 2,0 0-3,0 0-5,0 0-9,0 0-26</inkml:trace>
  <inkml:trace contextRef="#ctx0" brushRef="#br0" timeOffset="287123.4225">14501 15119 12,'0'0'1,"0"0"-1,0-8 0,0 8 0,4-16 1,1 7 1,1-2 1,5-4 1,-1-1 1,4 1 2,3-3-1,2 0 2,3-3-1,2-4 0,2 4-1,4-1-1,2 1-1,0-1-2,5 2 0,-1 3 0,6 0-1,-5 5-1,10-4 1,-1 3 0,4-1 1,3 1 1,0 1-1,6 0-1,-2 1 2,5 0-1,-4 2-1,-4 1 2,4 3-2,-8-2-1,6 2 0,-2 0 1,0 1-1,-2 1 0,-1 1 0,2 2 0,-7 0 0,5 0 1,-10 0-1,-2 2 0,-4 3 1,-3-2-1,-4 1 0,-5-1 2,-3 0-2,-4 0 1,-1 0-1,-4 0-6,-2 2-14,1 7-25</inkml:trace>
  <inkml:trace contextRef="#ctx0" brushRef="#br0" timeOffset="288006.473">15109 16195 1,'38'-28'9,"-1"2"-1,7-2 3,-3 2 2,-1-3 1,4 7 0,-2 1 0,5-3-1,-7 8-2,9-3-1,-9 5-2,10 3-3,-1 0-2,0 4 0,1 3-2,-1 1-1,2 1 1,-5 1-1,1 1 0,-7-1 0,-6 1 0,-2 0-3,-6 1-9,-3-1-17,-1 3-22</inkml:trace>
  <inkml:trace contextRef="#ctx0" brushRef="#br0" timeOffset="289177.54">16795 13324 6,'0'0'8,"11"0"2,-11 0 0,11-6 0,-11 6 2,17-20-1,-4 5 0,-2-2-2,7-6-1,-3-1-2,9-4 1,5-4-2,-1-1-3,7-6 2,-2 2-2,8-4 1,-4 5 0,5-3 2,-7 6 0,-2-1-1,-2 5 1,-4 7 0,-1-2-3,-5 7-7,-3 1-15,-1 11-23,1-1-11</inkml:trace>
  <inkml:trace contextRef="#ctx0" brushRef="#br0" timeOffset="290196.5983">17183 14698 5,'16'-3'11,"1"-4"-1,2-5 0,2 0-1,4-7-1,2-1-1,5-6 2,-1-3 2,6-4 3,-3-2 3,9-3 0,4-4 3,-1-1 0,2-4-1,-3 2-3,4-1-3,-6 5-4,4 1-1,-11 5-6,-7 3-13,-1 4-30,1 13-22</inkml:trace>
  <inkml:trace contextRef="#ctx0" brushRef="#br0" timeOffset="291484.6719">17499 16624 24,'0'0'0,"0"0"0,6 0-1,-6 0 0,0 0-1,0 0 1,13 3 0,-13-3 0,0 0 0,9 3-1,-9-3 1,10 7 0,-10-7 1,9 7-1,-9-7 1,10 11-1,-10-11 1,21 11-1,-21-11 1,22 11-2,-13-5 2,4-2-1,-3-1 1,4 0 0,-5-2 3,-9-1 1,17 0 1,-8-2 2,2-3 2,1-2 0,2-1 2,-1-3-1,2-3 1,2 1-1,2-3-1,-1 0 2,4-3-2,1-3 0,5-4-1,0-1 1,4-4 2,2-2-2,5-5 2,-1 0 0,10-3-1,1-5 1,1 5-2,3-4 1,-1 3-2,1 2-1,-4 3-1,2 2-2,-11 9 1,-4 1-3,-6 4-4,-4 6-13,-7-2-28,-3 8-23</inkml:trace>
  <inkml:trace contextRef="#ctx0" brushRef="#br0" timeOffset="292673.7399">17431 15620 0,'13'7'10,"-3"-2"-2,-10-5 2,19 10-2,-9-7-1,3 3-1,-2-3-1,1-1-2,-2 1 1,2-1 1,-4 0-2,1-2 1,-9 0 1,14 3-2,-3 0 1,-11-3-2,16 0 2,-16 0-4,0 0-3,0 0-4,0 0-10,0 0-17</inkml:trace>
  <inkml:trace contextRef="#ctx0" brushRef="#br0" timeOffset="292916.7538">17543 15534 10,'0'0'0,"0"0"0,0 0 1,0 0 0,0 0 1,0 0 3,-6 18-1,6-5 1,0 7 1,1-1-3,-1 7 1,0-4-13,0 13-23</inkml:trace>
  <inkml:trace contextRef="#ctx0" brushRef="#br0" timeOffset="295606.9077">19262 17604 34,'0'0'2,"0"0"-1,0 0 2,0 0 0,0 0 2,0 0 0,0 0-1,0 0 2,9 12-2,-9-12 2,8 13-4,-3-5 1,5 2-1,-4 1-1,5 0 2,-2 1-2,4 1 0,-2-1 0,5 2 0,2-2 0,-1-1 2,0 2-2,0-3 3,1 0-1,-2-3 3,3-1-1,-4-3-1,3-3 2,-5 0 0,3-4 0,-6-3 0,4-3-1,-8-4 1,4 3 1,-6-3-2,-2-2 2,0-1 0,-1 2 1,0-4-1,-1 2 1,-1-2-1,-2 2-2,1 1 0,-2 2-1,1 1-1,-1 2-2,0 2 0,4 9 0,-6-10-1,6 10-1,0 0 1,0 0 0,-8 10 0,8 2 2,0 0 0,0 5 0,1 2 0,4 1 0,-2 3 0,0 4 1,3 0-2,1 4 1,-1 1 0,3 1-1,-1 1 1,-8-34-3,9 33 1,1 0-1,-1 0-3,0 1-6,-1-5-14,2 3-15,-3-7-20</inkml:trace>
  <inkml:trace contextRef="#ctx0" brushRef="#br0" timeOffset="296453.9562">19813 17745 13,'0'0'3,"0"0"0,0 0 2,0 0 0,0 0 1,0 0 1,9-12 0,-9 12 0,4-10-1,-4 10 0,5-14 1,-5 14 2,5-18 0,-1 9 5,-1 1-1,-2-1 0,-1-1 0,0 0-1,0 2-3,0 8-3,0-14-3,0 14-2,0 0-2,0 0-1,-12-6 0,12 6 1,-7 8-1,5 1 1,-1 2 0,1 2 1,1 0 0,1 1 1,0 2 0,1 0 1,4 0 0,-1 0-1,3-2 2,1-1 1,1-1 1,1-2 0,2-1 1,-1-4 1,4-5-2,-2 0 2,2-3-1,-2-8-2,1 2 0,0-4-1,-2-2-1,-1-4 0,2 0 1,-5 0-1,2-3-1,-4 2 0,1 0 0,-2 0-1,-1 2-1,-1 1 0,-1 0-2,0 5-1,-2 1 0,0 11-1,0-15 1,0 15 0,0 0-1,0 0 2,0 0 0,0 0 2,0 0 1,0 6 1,0-6-1,4 13 3,3-3-2,1-3 1,1 2 0,3 1 1,-2 2-1,5-1 0,-5-1 1,3 1 1,-1 1-1,1-2 1,-3 2 1,2-3-1,-6 4 1,5-2-2,-7 0 0,1 0-2,-5-1-3,0 0-5,0-1-8,0-9-17,-9 8-31,9-8-7</inkml:trace>
  <inkml:trace contextRef="#ctx0" brushRef="#br0" timeOffset="296700.9703">20170 17215 81,'0'0'3,"0"0"-1,0 0 3,0 0 1,0 0 1,7 9 0,-7-9 0,11 20-1,-6-10-2,2 5-6,2-1-7,-2 0-15,3 1-14</inkml:trace>
  <inkml:trace contextRef="#ctx0" brushRef="#br0" timeOffset="296845.9786">20343 17256 93,'0'0'1,"-1"5"0,2 7 1,0-2-2,0 9-6,1-2-9,-1 6-16,4 2-14</inkml:trace>
  <inkml:trace contextRef="#ctx0" brushRef="#br0" timeOffset="297643.0242">20147 17043 4,'-28'-7'12,"5"0"1,-7 0 0,4 1-1,-5 1-3,4 1 1,1 3-7,-5 1 1,5 1-2,-10 7 1,4 2-2,-6 1 1,4 4-1,-3 3 2,0 2-2,1-1 0,-2 2 0,3 4 1,-5 0-1,6 3 0,-2-1 0,3 5 3,0-4-1,19-8 0,-5 2-1,3 2 0,1 3-1,1-1 1,-2 5-1,6 3-1,-2 0-1,3 3 1,-3 2 0,7 4 0,-1 3 1,4 0-4,1 7 2,1-2-1,5 8 2,4-11-1,-1 7 1,7-7 1,1 4 0,6-7 3,3 5 0,4-10 1,4 5 0,-33-45-2,39 39 1,44 26-1,-38-35 2,5-9-3,-1-4 2,7-2-1,3-6 2,3-4 0,2-5 1,2-1-1,1-9 1,-1-5 1,-4-5 0,0-6 1,-5-12 0,-2-2-1,-5-8-2,-2-2 0,-7-12-1,-6 2-1,-11-15 1,17-65-2,-27-2 0,-22 3-1,-27 1-4,-17 11-14,-21 19-19,-21 14-29</inkml:trace>
  <inkml:trace contextRef="#ctx0" brushRef="#br0" timeOffset="304401.4107">4815 15611 0,'0'0'4,"-5"9"-1,5-9 1,0 10 1,0-10-1,0 17 2,4-9-1,-1 3 1,1-1-1,1 4 0,4 0-1,-1 2 2,3 5-2,-2 0 1,6 4-3,4 0 0,-4 1 1,3 2-3,-1 0 1,1-6-1,-6 2 1,6-6-1,-11 1 1,0-6 2,-2-3 2,-5-10 0,6 12 5,-6-12 1,0 0 0,0 0 2,0 0 0,0 0 1,0 0-2,0 0-2,0 0-2,0 0 0,0 0-2,0 0 1,10 5-2,-10-5 1,8-1-2,-8 1 1,18-10-2,-8 4 1,2 0-1,3-2-1,-3-1 0,2 1 0,0 0-1,0 1 2,-3 0-2,-1 0-1,1 0 1,-3 2-1,2 2-9,-10 3-16,11-12-29,-11 12-14</inkml:trace>
  <inkml:trace contextRef="#ctx0" brushRef="#br0" timeOffset="305113.4515">5166 15656 127,'0'0'-2,"0"0"-2,0 0 1,0 0-3,8 0 1,-8 0-2,16 4 1,-4 5 0,0 2 3,0 4 0,2 5 1,-3 1 0,-1 2 0,0 0 1,-4-1 1,-1-2-1,-1-3 1,-1-4 1,-1-5 0,-2-8-1,0 10 2,0-10-2,0 0 0,-12-10 1,3 1-1,-5-4 0,-1-5 0,-2-2 1,-2-2 0,2 0 3,0-1-1,3 3 2,3-4-1,2 4-1,4 0-2,5 1 3,0-5-4,6 7 0,6-4-1,3 8-3,2-4 3,2 6 0,2 1 1,3 4 0,-1 3-1,2 3-1,-4 0 0,-1 3-3,-4 5 2,0 4-2,-8 5 0,-3-1 3,-4 6-4,-1-2 2,-7 3 3,-4-2 0,0 3 2,-1-7-1,0-3 0,-1-1 0,5-3 0,8-10 0,-14 11-1,14-11 1,0 0 1,0 0 0,0 0 2,8 5 0,1-5 1,3 0 1,1 0 1,4 0-1,0 0 1,4 0 0,-3 0 3,6 0-4,-6 0 3,3 0-3,-3 0 0,2 0 0,-4 0-3,1 0-1,1 1-9,-5-1-18,5 5-26</inkml:trace>
  <inkml:trace contextRef="#ctx0" brushRef="#br0" timeOffset="306043.5047">5017 15240 12,'0'0'1,"-14"2"-1,0 1 1,-7 0-1,0 4 2,-7 0-2,-1 3 1,-5 3-1,-1 2 1,4 0 0,-2 4 0,4-2 2,-4 5-2,3-2 1,-3 2 1,1-3-1,-2 5-1,4-1 1,1 5-1,0 3-1,5-1-1,3 7-1,1-4 1,6 6 0,-1-2 0,8 5 0,2-5-2,2-1 2,1 6 0,2-3 0,1 3-1,5-2 1,1 4 1,2-4 0,0 7 0,4 2-1,2-3 1,1 0 0,4-2 0,3 0 0,1-6 1,1 3 0,4-12 2,3-4 0,3-1 2,-3-9 0,8-1 1,-5-2 0,9-3 0,-5-1-1,11-4-1,3-1 0,-1-1-2,6-1 2,-3-2-2,4 1 1,-4-4-1,4-4 2,-2-4-1,-8-5 3,8-4 0,-2-1 1,-2-7 0,0-3 0,-3-2 0,0-4-1,-5 0 0,2-5-1,-11 0-1,-4 0 1,-2-1-1,-7-1-1,0 2 1,-7-2 0,-3 2 1,-9 0 1,-1-3-1,-3 2 1,-7-2 1,-5 1 0,-9-1 1,-2-1 0,-8 3 1,-2 3-1,-4 2 2,-3 0-1,-1 7-1,-4 2-2,4 5-1,1 6 0,6 4-3,0 4-3,6 4-5,2 6-5,7 1-11,5 12-14,4 2-20,10 15-16</inkml:trace>
  <inkml:trace contextRef="#ctx0" brushRef="#br0" timeOffset="306822.5492">6340 16206 38,'0'0'4,"15"-5"1,3-5 2,6 6 1,5-6 3,7 3-3,2-8 2,12 5 0,-7-2 0,7-2-4,-9 2-2,6-3 1,-1 2 2,-1-1 0,-3 1 0,-6-1 1,3 3 2,-9 0-2,2 2 1,-13 0-2,-1 2 0,-7 2 0,-1 2 1,-10 3-2,8-4 0,-8 4 0,0 0-4,0 0-3,-10 0-5,10 0-9,-17 0-8,3 1-15,2 5-18</inkml:trace>
  <inkml:trace contextRef="#ctx0" brushRef="#br0" timeOffset="309398.6966">6067 16136 16,'0'0'1,"0"0"0,0 0 1,0 0 0,6 8-1,-6-8 0,0 0 1,5 8 1,-5-8-2,6 10 0,-6-10 0,12 17 2,-3-5 0,-2 5 0,4-5 1,-1 5 1,6-5 1,3 5 0,0-6 1,7 2 0,-3-8 1,8 1-3,-1-2 1,10-1-1,-3-2 1,0 0-2,5-1-1,-2 0 2,3-3 1,0-3 1,2 0 1,-7-3 3,7-2-1,0-2 2,-3-3-1,2-4 0,-3 5-3,-1-8-1,-5 8-1,1-5 0,-9 7-2,-5 0 1,-5 5-1,-3 2 2,-5 1-1,-9 5-1,0 0 1,0 0-5,0 0-9,0 0-16,0 0-36,0 0-9</inkml:trace>
  <inkml:trace contextRef="#ctx0" brushRef="#br0" timeOffset="311186.7988">7360 15615 0,'6'-3'1,"-6"3"2,0 0 2,5 8-1,-4 3 1,2 3-1,0 3-1,2 2 1,2 5-1,0 0 0,2 1-2,-1-2 0,3 0-1,-3-4 0,3-1 1,3-3-1,-6-2 3,2-4 1,-10-9 4,4 8 0,-4-8 1,0 0 1,-9-3 1,-6-6-2,1-3 2,-7-1-7,3-3 0,0-1 0,-3-1-2,2-1 0,-3 0 2,5 1-1,0 0 1,7 2-1,0-1 2,7 3-4,3 0 0,0 0 1,10 2-2,0-1-3,3 1 2,1-2-1,2 5-1,0-2 2,1 9 1,-3 2-1,4 2 0,-7 8 0,2 2 0,-1 7-1,-4-1 2,-3 6-1,-3-3-1,-2-4 1,0 5 1,-3-6 0,-2 1 0,-1-4 0,1-1 0,5-12 1,-10 15-1,10-15 0,0 0-1,0 0 1,0 0 0,5 0 0,5-3-2,7 0 2,-2-1 0,6 0 0,-3 3 0,4-1 0,-5 2-1,7 0 1,-9 5-1,-1 1 1,0 2-1,-4 2 1,0 1-1,-5 2 2,1 1 0,-5 0 0,-1 1 4,-4 0 0,-5-1 2,-5-1 2,-1 1 0,-1-5 1,-4 2-1,-5-2 0,6-2-1,-4-2-1,4-1-3,0-2 0,4-1-5,-1-1-6,6-1-10,10 1-17,-11-11-25</inkml:trace>
  <inkml:trace contextRef="#ctx0" brushRef="#br0" timeOffset="311522.8181">7751 15709 42,'0'0'1,"0"0"0,9 11 0,-3-1 1,1 1-1,0 1 0,2 3 0,-1-1 2,-1-1-2,-1 1-1,-3-4-4,3-1-11,-6-9-16</inkml:trace>
  <inkml:trace contextRef="#ctx0" brushRef="#br0" timeOffset="311672.8266">7667 15559 112,'0'0'-2,"0"0"-4,0-14-10,0 14-10,15-7-16</inkml:trace>
  <inkml:trace contextRef="#ctx0" brushRef="#br0" timeOffset="312724.8868">8006 15553 19,'0'0'4,"0"0"2,-15-12 3,15 12 2,-16-7 2,5 6 1,-1-4 1,-1 5-1,1 0-2,0 5-5,1 2-3,1 1-1,2 9-3,-2-2 0,4 4-3,2 0 2,1 3 0,2-3-1,1 2-1,1-3 0,4-4-1,2-3 1,3 1-1,0-3 2,0-2-2,3-2 2,-2-3 1,2-2 2,-3 0 0,3-2 3,-3-3-2,0-5 0,-2-1 3,-1-2-1,-2-1 0,-1-2 2,-3 0 0,-1 0 1,0 1 0,-4-2-1,0-3 1,-3 8-1,3-4-1,0 7-2,1-2-2,3 11-2,-5-12-1,5 12-2,0 0 0,0 0 0,6 16-1,1-8 2,-1 8 1,5-4-1,-3 5 2,5-4 1,-4 4 0,3-8 0,-2-2 0,2-2 0,6 1 0,-8-4 1,4-2 0,-5 0 3,5 0-2,-14 0 2,22-15-2,-18 6 2,1-4-2,-1-3 0,1-6 1,-3 1-1,1-4 0,-1 1 0,-2-3 1,0 3-1,0-2 0,-3 6 1,-1 3 0,0 3-1,-1 2 1,2 3-1,3 9-1,-8-8-2,8 8 1,-12 0-2,1 0-1,11 0 1,-19 9-1,19-9-1,-16 15 1,13-5 0,-5-1 1,8 1 1,0-10-1,7 15 1,5-8-1,-2-2 1,7 0 0,-5-1 0,9 0 1,-5-1 0,4 0 0,-5-1 0,1-2-1,1 3 1,-1-3 0,-1 0 1,-2 0-1,0 0 0,-1 0 0,-2 0 0,-10 0 1,13 3 1,-13-3 1,0 0 1,5 11 0,-5-11 0,-5 13 2,-3-4 0,-2 2 1,0 1-2,-1 4 0,-3-2-1,0 3 0,0-2-5,2 2-12,-3-8-20,9 8-28</inkml:trace>
  <inkml:trace contextRef="#ctx0" brushRef="#br0" timeOffset="315486.0447">5908 16052 0,'-21'35'1,"0"-2"2,-5 3 0,-4 3-1,-5-5 0,-3 6 0,-3-9-1,-7 6 2,2-6 2,-6 2-2,1-7 3,2-4 1,-3-1 2,-1-4-2,0-2 0,4-2 0,-2-5-2,-1-4-2,-1-2-1,-5-2-2,3-4-3,-2-5-2,0-3-3,1-3-3,-2-6 0,0-2-1,1-3 1,4-6 1,-2-1 3</inkml:trace>
  <inkml:trace contextRef="#ctx0" brushRef="#br0" timeOffset="315743.0594">4218 15952 0,'-5'-43'3,"4"4"-1,2 0 0,10 0 0,7 1-1,12-1-2,2-1-1,12-3 1,4 5-1,7-2 1,3 5-1,4-3 2,2 3-1,-5 4 2,8 2-2,-2 6 1,1-2 0,-2 7 0,0-2 0,2 4 0,-3 6 0,2-1 0,-5 6 0,-6 4 0,3 1 0,-7 9 0,2 8 0,-2 4 0,-4 9 0</inkml:trace>
  <inkml:trace contextRef="#ctx0" brushRef="#br0" timeOffset="316124.0812">5867 16332 4,'-22'36'7,"-2"-11"1,-7-2 1,-1-6-1,-5-2 1,-2-3-1,-7-2-2,-2-4-2,-1-2-1,-4-1-1,-1-3 0,-4 1 1,1-5-2,-1-4 1,2-4 0,-3-3-1,-4-4 0,4-5-1,-2-1-2,5-6-2,-2-7-2,3 0-1,3-6 1,3-2-1,8-4 0,0-4 2,7-5 1,3-2 2,6 1 0,8-8 0,8-4 1,9-1 0,6-1-3,14 2 0,9 1-3,13 0-2</inkml:trace>
  <inkml:trace contextRef="#ctx0" brushRef="#br0" timeOffset="326223.6589">8376 15159 3,'-16'-6'10,"8"3"2,-2-3 0,-2 2-1,1 0-2,-2 0-2,-1 1 2,2-1-6,-2 1 1,0 0-2,0 1 0,2 1-1,0 0 0,-3-1 0,-1 1 1,0 1 2,-6 0 0,6 0-1,-5 0 3,5-1-1,-5 1-1,6-2 0,-1 2 0,2 0-2,3 0 0,0 0-1,-1 0 1,-2 0-2,2 0 1,-3 3-1,0 1 0,-1-1 0,0 2 1,-1-2-1,1 2 0,0 0 0,1 2 0,0-3 0,0 3 0,-1-1 0,0-1 0,1 1 0,1 0 1,-1 0-1,0 0 0,0-1 0,0 1 0,1 0 1,0 0-1,0 1 0,0 0 0,2-1 0,2 1 0,-3-2 0,5 2 0,8-7 0,-14 11 0,14-11 0,-16 16 0,9-8 0,-6 1-1,2 4 1,-7-2 0,4 5 0,-7-2 0,7 2 0,-6-2 0,6 1 0,-4-2-1,6 3 1,2-4-1,-1 3 1,2-3-1,-1 5 1,4 0 0,-2 2 0,2 5 0,0-2 0,-2 7 0,4-4 0,-1 4-2,2-3 2,1 6-1,-1-6 0,2 0 0,1 0 0,0 1 0,2 1 1,1-2-2,0 0 2,1 1 0,0-2-1,0-3 1,4 2-1,-3-5 1,3 3-1,0-5 0,3 2-1,-1-3 1,3 0 1,-1 0-1,5-1 1,5-3 0,-3 6 0,7 1 1,-4-3 0,7 4 1,-6-4 0,9 5-1,-8-5 0,1 8 1,-2-10-2,2 1 0,0-1 0,-1 1 0,1 0 0,-2-3 0,5 2 1,-4-3-1,5 0 0,-3 0 1,4-2 0,-4 0 0,6-3 0,-4-2 1,6-2-1,4-2 1,-3 0-1,6-1 1,-5-4-1,5-3 1,-4 1-1,7-3 0,-9-2 1,1 1-1,0-2 1,-1 0-2,2-1 1,-3-1 0,2-1 1,-4-1 0,5 0-1,2-2-1,-3 1 0,0-7 0,-3 4 0,1-3 0,-4 2-1,3-2 0,-6 2-2,-3-3 2,-2 2 0,-1 0-1,-3-2 1,-4 2 1,1-5 1,-7 1 2,-3-3 3,-3-1 1,-2 0 1,-2 1 1,-6-3 0,-2 2 0,-3-1-2,-1 1-2,-1 0 0,-2-3-3,-1 5 0,0-1-1,-4 2-1,-2 0 2,-4 3-4,-8-1 2,1 5-1,-6 6-1,-6-3-1,-6 8-4,-8 2-5,-4 6-5,-10 2-12,-5 15-16,-17 6-16</inkml:trace>
  <inkml:trace contextRef="#ctx0" brushRef="#br0" timeOffset="407775.3234">29980 5143 49,'0'0'4,"0"0"2,-10-7-1,10 7 5,-15-9-2,3 6 2,0-4 3,-1 2-1,-3 2-4,-2-2 1,2 2 0,-4 0-2,2 1 0,-3 2 1,-3 0-2,-3 4 0,-6 3 0,4 5-2,-8 0-1,4 6-1,-4 3 1,1 2-3,-2 0 1,2 6-2,6 4 1,-1 2 1,5 2-1,5 1 1,1 4-1,3 1 1,4 6 0,8-2 2,2-3-3,2 4 1,1-5-1,1 6 1,5-8-1,8 7 0,1-2-1,7-2 1,0 2 0,10-8-1,2 1 1,11-6 0,8-1 0,0-9 1,8-5 0,5-5 0,0-2-1,0-7 2,2-1-1,-2-3 0,-7-3 2,2-8 0,1-2-1,-6-5 3,0-4-2,-1-7 3,-3-6 0,-6-2 0,2-2 0,-10-4 1,-5-2-2,-3-4 2,-6 0-1,-8 0-1,-1 3 0,-6-5-1,-4 3 0,-5 2-1,-2-2 2,-7 3-3,-4-3 0,-8 5-1,-5 2 0,-6 5-1,-4-3 0,-7 7-1,-8 3-2,-8 5 0,-9 7-2,-7 4-2,-7 7-4,-11 6-6,-8 14-11,-14 9-28,-5 18-18</inkml:trace>
  <inkml:trace contextRef="#ctx0" brushRef="#br0" timeOffset="444689.4348">31292 10846 3,'0'0'2,"0"0"0,-7-15 1,7 15 0,-13-17 1,5 8-1,-2-3 0,1 3 0,-2 1-3,-3 3-3,5 2-7,-3 0-3</inkml:trace>
  <inkml:trace contextRef="#ctx0" brushRef="#br0" timeOffset="452083.8577">27387 5823 0,'-3'15'3,"1"1"-1,0-1-1,0 0 2,1-2-2,1 2 0,0-4 0,2 4-1,1-4 0,-1 6-1,3-1 1,0-3 0,2 6 0,-1-7 0,2 6 0,-1-4 0,2 3 0,-1-4 1,0-1-1,3-1 0,-2 3 0,1-1 1,-2 1-1,2-2 1,0-2-1,1 1 0,0 0 0,-1-2 0,0 1 2,3-1-2,-2-4 0,3 3 1,-2-1 0,3-1-1,-2 0 0,4-2 1,-3-1-1,4 1 0,2-1 1,-2-1-2,6 1 2,-6 0-1,6-3 0,-5 2 2,6 0-2,-6-2 0,1 0 1,2 0-1,-4-2 1,4 0-1,0-1 0,0 0 0,0 1 1,2 1-1,0-2 0,1 0 0,-1-1 0,2-2 1,-3 0-1,4-3 0,-2 0 0,2-2 0,-2 3 0,2-4 2,-1-1-2,2-2 0,3 2 0,-3-4 0,0 2 1,-2-4-1,3-2 2,-5 1 1,3-7-1,-7 6 0,-1-6 1,-1 1-1,1-4 0,-4 4 1,0-3-2,-1 1 0,0 1 0,-1-6-1,-3 7 2,-1-6-2,-1 1 1,-1-2 1,-1 3 1,-2 1 0,-2 0 2,0 2-2,-2 1 2,0-1 1,1 2-1,-1-1 1,-2-3-3,-1 4 0,-3-4-1,0 4 2,-2-4-3,1 7 0,-4-4 1,0 6-2,-2 4 3,-4-4-1,3 7 0,-3-4 1,0 5-1,-1-1-1,-3 4 1,-1-2-1,3 1 0,-3 3 0,-2-1 0,-1 3-1,-2 0 3,2 1-2,-1 1-1,3-1 1,-5 1 0,4 3 0,0 0 1,0 0-1,3 0-1,-4 2 0,3 1 1,-4 2-1,2 0 1,-5 1-1,3 0 0,-3 3 0,2-3 1,-2 5-1,0-3 0,2 1 0,0 2 1,0-1-1,0 0 2,2 0-2,-5 0 1,6 2 1,-2-3-1,5 2 0,-3-1 1,4 1 0,1-3-1,4 3 0,4-1 0,-1 4-2,5 4 2,-4-2 1,5 4-1,-5-1-1,5 5 1,-2-3 1,1 6-1,-4-4 2,3-3-2,0 1 0,-1 0 1,1-2 1,0 1-1,-1-2 0,2 0 2,0-3-2,1 0 0,-2-1 1,0-1-1,1 0 0,1-3-1,-1-1 1,0-1-1,7-8 0,-10 16 0,10-16 0,-11 8-1,11-8-1,-9 8-2,9-8-9,0 0-10,-7 10-21,9-1-15</inkml:trace>
  <inkml:trace contextRef="#ctx0" brushRef="#br0" timeOffset="455676.0631">28980 12859 0,'-19'0'3,"19"0"0,-20-2 2,20 2 0,-11-6-1,11 6 1,-13-5 1,13 5 0,-15-5-1,15 5 0,-14-4-1,5 2 1,-1 2-1,1 0-2,-2 0 0,-2 0 0,3 0-1,-4 3 0,3 1 0,-3-1-1,2-1 1,-2 4-1,3-3 0,-4 0 3,3 2-3,-1-1 0,1-1 1,0 2 1,0-2 1,-2 1-2,2-1 1,-1 4 1,2-4-2,-4 3 1,3 0-2,0-1 1,-2 0-1,2 2 0,-1-1 0,1 3 0,-1-2 2,1 1-4,1 1 4,0 0-1,1 8-1,-1-7 1,0 4-1,1-2 1,2 3-1,-2-4 1,1 5-1,1-5 0,1 0-1,-2 0 1,2 1 0,0 1-1,-7 2 1,7-1-1,-5 3 1,4 0-1,-4-1 1,6 2-2,-4 0 2,8-1-1,-1 0 1,1 0 0,1 0-1,1-1 1,0 0-1,-1 1 1,1-2 0,0 4-1,0-2 1,0 2 0,0-3 0,1 2-1,0-1 1,0 0 0,-1-3 0,1 1 0,1-3 0,-2 2 0,1-4-2,0 0 2,1-1-1,0 2 2,1 3-2,3-5 1,4 6-1,-10-15 1,18 21 0,-13-13 0,9 6-1,-14-14 1,19 17-1,-13-9 2,-6-8-1,16 18 0,-8-10 0,0-1 0,3 3 0,-3-3 0,2 3 0,1-3 0,-1-1 0,1 0 0,1 2 0,0-1 1,0 0-1,0 0 0,3 3 0,-2-3 0,-1 1 1,2-2-1,1-1 0,-1 1 0,1-2 0,0 1 0,-2-2 0,4 0 0,-3-1 0,3 0 0,-4 0 1,5-1-1,-3 1 0,4-2 0,-3 1 0,4 0 0,-3 1 0,4-2 0,-4 0 0,7 1 0,2-1 0,-4 0 0,7 0 0,-5-1 0,6-3 0,-5-1 0,7-2 0,-6 2 0,-1-4 0,0 1-1,0-4 1,1 2 0,-3-4 0,3 2-1,-1-1 1,-2-4 0,1 3-1,1-3 1,-5 0 0,2 0-1,-2-6 1,1 7 0,-5-6 1,3 4-1,-5-3 1,2 2 0,-5-2 0,2 1 2,-3 3-1,0-4 0,-3 1 2,1-2-2,-4 1 2,0-1 2,-3 1-3,-1-4 2,0 3 0,-6-4-2,1 2 1,-5-3-2,2 1 2,-4-1-2,1 0 2,-3 0-2,2 5 2,0 0-1,0 3 1,-5 1 0,3 5 1,-5 0 0,0-5-1,-3 9 0,1-4 0,-7 5 0,1-3-2,-4 6 0,1-3-2,-1 5-2,1 3-6,-1 0-6,4 10-19,-6-4-25</inkml:trace>
  <inkml:trace contextRef="#ctx0" brushRef="#br0" timeOffset="457468.1657">30767 12379 4,'-12'1'5,"0"1"0,0 1-1,1-3 1,-2 2-2,1 1 1,-2-1 0,2 1-2,-2 0 2,0 2-2,0 1-1,0-1 1,-2 1 1,1 0-2,0 1 0,-1 1 0,1-2 1,-1 2 0,1 0 0,-3 1 1,3-2-1,-1 3 2,1-2-2,0 3 0,0-1 1,-1 1-2,1 0 0,1 0 0,2 2-1,-2-2 2,0 2-2,3-1 0,-2 1 0,0 0 0,0 2 0,-5-1 0,5 0 0,-2 0-2,5 1 2,-4-1-1,5 2 1,-2-1-1,5 2 1,0-2 0,0 2-1,2-5 1,0 5 0,0-3 0,2 1 0,0-3 0,0 2 0,2-1 0,0 1 0,0-1-3,0 1 3,1-1 0,1 0 0,2 5 3,1-4-3,1 4 0,1-5 0,-3 7 0,8-9 1,2 6-1,-5-6 0,8 1 0,-8-1 0,8-1 0,-6 1 0,8-3-1,-9 4 1,0-4 0,2 1 0,-2-2 0,3 0 0,-2-1 0,0-2 0,2 2 0,1-2 0,-1-3 1,3 1-1,-1-2 1,1 0 0,3-2 1,0 1-1,1-2-1,-1 0 1,1-1-1,-1 0 1,1-1-1,1 1 0,-2-1 0,3-1 0,-3 1 1,2-1-1,-2 1 0,4-1 0,-4-1 0,4 0 0,-3 0 2,2-1-2,2 1 0,-1 1 0,3 0-2,-7-3 2,6 0 0,-7 0-1,6 0 1,-6-1-2,0-9 2,-2 7-1,0-7 1,-3 4 0,2-5 1,-2 5 0,-3-7 1,1 4 3,-1 1 0,-1-5 0,-3 4 3,-1-7-1,-2 2 1,-3-6 0,0 3 0,-5-5-1,-2 2 0,-6-3-2,0 2 0,0-2-1,-2 3-1,-1 1-2,1 2-3,0 4-6,3 3-11,-1 1-19,7 6-16</inkml:trace>
  <inkml:trace contextRef="#ctx0" brushRef="#br0" timeOffset="458620.2315">31654 12883 0,'0'0'1,"-17"0"2,9 0-1,-7 3 3,1 0-2,-6 4 2,-7-2 0,7 4 1,-6-1-1,4 1 1,-6-2 1,9 5 0,-4 6 0,3-6 0,3 7-1,-3-5 0,5 7-2,-5-4-1,5 8 1,-2-8-3,2 2 0,1 1 0,0 2 2,2-1-2,0 2 0,1 2 0,1-1 2,0 2-1,1 0-2,2 2 1,-1-2 0,2 4 1,4-5-2,-3 4 0,3-5 1,2 3-1,0-3 0,-1 2 1,5 5-1,1-5 0,-2 3 0,5-3 1,0 4-1,3-2 0,-1 1 1,3-3-2,-4-4 1,5 2-1,1-4 1,1 1 0,0-2-1,6-4 1,-4 1-1,4-3 1,-2-3 0,5 0 0,4-2 0,1-2 0,1-2 0,-6-1 0,7-3-2,-3 0 2,4 0 0,-7-4-1,2-4 1,-3-4-1,1 0 0,2-2 1,0-3 0,-7-2-1,3-2 1,5 0 0,-9-1 1,-2 1 0,-2-3 1,3-1 0,-5 1 0,1-2 0,-2-4 3,-4 2-1,-3-5 0,2 2 2,-1-5 1,-7 1 0,1-2 1,-4-2 2,-3 3-2,-2-3-1,0 3 0,-4-1-2,-4 1 1,0 2-4,0 0-4,-4 5-9,4 0-14,0-1-24,2 6-13</inkml:trace>
  <inkml:trace contextRef="#ctx0" brushRef="#br0" timeOffset="459976.3091">33003 12612 0,'-13'-2'6,"-2"1"2,-3 1 3,-6 0-1,-4 0-1,1 0 1,0 0-1,4 3-2,-2 3 2,-2-2-2,2 1-1,-3 5-1,8-2-1,-6 2 1,5 3-3,-10-1 1,3 2-2,-1 1 0,7 2 1,1-4 0,-2 5-1,6-2 0,-7 5 0,13-4 0,-3 7 1,0-4-1,0 6-1,5-2 1,-2 5-1,4 3 0,7-3 0,-4 5 0,4-8 0,2 8-1,6-7 1,-4 5-1,3-5-1,3-4 1,-4 1 0,5-4 0,0 2 0,-6-3-1,6 2 1,1 0 0,9-3 0,-7-1 1,10 2-1,-4-3 0,5 1-1,3-5 1,-2 4 0,-3-6 1,3 2-1,1-1 1,-7 0 0,8-2-1,-6-1 1,10-1 0,-9-2-3,9-1 3,-8 0 0,5-2-1,-1 0 1,-2-2-1,0 0 1,-5 0-1,11 0 1,-11 0 0,4-3 0,-3 0 0,3-3 0,-7 1 0,11-4 0,-10 1 1,2-2-1,-4 1 1,5-4 0,-14 11 3,5-4-2,0 0 1,-3-2 0,5 1 1,-1-1-2,-6-1 2,5 0-1,-1 0-1,2-2 1,-4 0-2,-1-2 1,5 2 0,1-1-1,-4-4 0,0-1 1,0 1 1,-4-3 0,1 1-2,0 1 3,-1-2-1,1 0 1,-4-1 0,0 1 1,3 0 0,-3-1-1,-1-3 1,0 3 0,-2-2-1,-1 2 1,0-1-1,-4 1 0,0-3-1,-1 3 0,-16-24 1,-6 1-2,1 2 2,-8 1-1,-4 7 0,6 1 1,-3 3-1,2 6 0,-3 1 1,6 6-3,-1-1-4,-4 4-4,-4 0-11,-9 1-26,-2 5-24</inkml:trace>
  <inkml:trace contextRef="#ctx0" brushRef="#br0" timeOffset="475217.1808">29092 13559 28,'0'0'2,"0"0"2,0 0 2,6 0 1,-6 0 1,20-17 0,-2 4 2,6-11-4,6-8-18,12-4-30</inkml:trace>
  <inkml:trace contextRef="#ctx0" brushRef="#br0" timeOffset="477970.3383">28133 14248 1,'17'19'11,"-1"-6"1,-7 3 0,2-11 2,-11-5-2,13 14 0,-13-14-2,0 0-3,8 11 0,-8-11-1,0 0-2,0 0-1,0 0-3,5 9-5,-5-9-7,0 0-9,0 0-14</inkml:trace>
  <inkml:trace contextRef="#ctx0" brushRef="#br0" timeOffset="480513.4838">28952 14425 1,'10'4'3,"5"3"0,-4 1 1,3 2 1,-7 6-1,-1 1 1,-1 1 1,-1 1-1,-2 2 0,0 0-1,0 0 0,-2-4-2,-1 0 1,1-2-2,0-4 0,0-1 0,0-10 1,0 11-1,0-11 1,0 0 0,0 0 3,0 0 1,0 0 3,0 0-1,13-9 4,-9 0-3,3-3 3,3-1 1,1-3 0,-2 3-2,2-4 1,1 4-2,-3 1 1,0 3-3,-9 9 0,16-16-4,-16 16 1,10-8-3,-10 8-1,0 0-2,12-3-5,-12 3-7,0 0-13,10 0-15,-10 0-21</inkml:trace>
  <inkml:trace contextRef="#ctx0" brushRef="#br0" timeOffset="480693.4941">29277 14398 62,'0'0'0,"0"0"1,0 0-1,0 0 0,0 0-1,6-12-4,-6 12-7,8-10-11</inkml:trace>
  <inkml:trace contextRef="#ctx0" brushRef="#br0" timeOffset="481112.518">29388 14136 73,'0'0'1,"0"0"4,-13-9 1,13 9 1,-18 0 1,8 0 3,-3 3-1,0 6 2,4 1-4,-2 3-1,5-2-1,1 3-1,2-4-2,3 5-3,0 2-1,7-6 1,-1 4-1,8-6 0,-2 4 1,8-6 0,-3 5-1,6-8 2,-2 0-1,0 5 1,-3-3-1,2 4 1,-5-1 0,-1 0 2,-6 3 0,-2 3 1,-4-3 0,-2 0 1,-2-1 1,-6 0 1,-3-2 1,-3-4-3,3-5 1,-7-3-4,6-13-5,-2-10-9,6-13-9,5-12-26,5-7-16</inkml:trace>
  <inkml:trace contextRef="#ctx0" brushRef="#br0" timeOffset="533282.502">29759 2273 41,'0'0'2,"2"-10"2,3 1-1,1-4 1,1-10-1,5 1 1,1-10 2,3-4 0,2-3-1,7-4-2,-2-5 0,3-3-6,5 7-17,-1-4-25</inkml:trace>
  <inkml:trace contextRef="#ctx0" brushRef="#br0" timeOffset="550552.4898">1584 5947 18,'0'0'1,"0"0"-1,0 0 0,0 0 1,0 0-1,0 0 2,0 0-1,0 0 0,11-2 0,-11 2 2,10-4-2,-10 4 1,15 0 2,-15 0 1,11 3 0,-11-3 0,9 17 2,-4 0-1,-1-4 1,-4 5 1,0-6-1,0 6 1,4-7 3,1 2-1,-5-13 1,8 11 0,-8-11-1,12 5 1,-2-2-2,1-3-1,-2 0 0,-9 0-1,18-9-1,-9 3 1,-9 6-2,17-19 2,-10 7-1,-4-4-1,-1 5 0,2-5 0,-4 6 0,0-4-2,0 14 0,0-18-1,0 18-1,0 0-1,0 0-2,0 0-1,-8-5 0,8 5-2,0 0 0,8 13 0,-6 0 2,2 7 1,6-3-3,-2 8 5,1-6-1,3 10-2,-5-7 3,4 7-3,0-8 1,1-1 0,-9 3 4,1-3-3,-3 4 2,-1-4 6,-11-1 1,-7 0 1,5-3 1,-8 0 0,1-3-1,-3-2 1,2-3-2,-1-1-4,4 0-1,-1-2-6,-1-1-13,5 0-20,-1-2-33,2 0-4</inkml:trace>
  <inkml:trace contextRef="#ctx0" brushRef="#br0" timeOffset="551029.5171">1369 6696 25,'0'0'4,"18"0"1,1 0 3,10 0 3,10-1 2,2-2 2,12-3 4,6 2 4,10-4-5,1-4 3,-1 3 0,-3-5-2,-3 6-4,-1-4-1,-7 6-6,-3-7-13,-13 6-27,-2 9-31</inkml:trace>
  <inkml:trace contextRef="#ctx0" brushRef="#br0" timeOffset="552361.5932">1684 7098 38,'0'0'2,"0"0"-1,0 0 0,0 0 0,-4-7 1,4 7 1,0 0-1,-2-9 2,2 9 1,0 0 2,0 0 2,-5-12 4,5 12 3,0 0 0,0 0 1,0 0-2,0 0-2,0 0-4,0 0-2,0 0-2,0 0-4,0 10-1,0-10-1,9 19 1,1-9 1,3 3 0,2-3 1,-1-1 0,-2-4 1,-3 1 1,3-5 0,2-1 1,-4-1 1,-10 1 1,18-14-4,-13 3 4,-2-1-1,3-3 0,2 5-2,-7-3 4,1 3-4,-2 0 3,0 10 0,-9-12-2,9 12-3,0 0 0,-11 0-3,11 5-2,0 5 3,0 7-3,0 1 0,0 4 2,0 1 1,0 8 0,-5 2 3,-4-2 1,4 1-4,3-3 0,-2 3-4,4-6-7,-6 3-13,4-10-29,2-1-16</inkml:trace>
  <inkml:trace contextRef="#ctx0" brushRef="#br0" timeOffset="552889.6234">1982 7149 26,'0'0'3,"0"0"-1,0 0 3,0 0 0,0 0-1,0 0 4,0 0-1,12 0 2,-12 0 1,8-15-1,-4 5 3,1 0 1,-3-1 0,0 3 1,1-3-1,-3 11 1,2-15-2,-2 15-4,0 0-4,0 0 0,0 0-3,-6 8-1,5 5-2,0 3-2,1 3 2,4 0 0,1 3 2,0-4-2,-1 1 4,4-6-2,-1-2 1,3-3 1,-10-8 1,9 6 1,-9-6 2,9-1-2,-9 1 3,14-16-1,-10 1 1,0 3 0,0-4 0,1 3-2,-1 0 1,3 4-3,-7 9-1,5-11-1,-5 11-1,7 5-1,-2 8-3,-3 0-7,5 10-10,-1 9-18,-1-1-21</inkml:trace>
  <inkml:trace contextRef="#ctx0" brushRef="#br0" timeOffset="553446.6553">1883 7844 50,'0'0'5,"0"0"3,0 0 2,0 0-1,0 8 2,0-8 0,0 0-2,0 0-1,-2 13-3,2 1-4,-1-3-1,1 7-1,0-2 0,0 5 3,0-5-2,0 5 1,0-10-1,0-1 3,0-10-1,0 10 3,0-10-2,0 0-1,-1-6 2,-10-3 1,9-6-4,2-8 0,0 8-2,0-9-1,3 9 1,3-5-1,5 12 0,9-2-3,-10 10 5,3 0 2,-2 8-2,6 8 0,2-4 1,-5 5 1,1-5-1,0 4 4,-2-8 3,-3 2 3,0-10 2,-10 0 2,11-6 0,-4-7 2,-2-1-2,-5-6-3,0 1-2,1-4-3,-4 1-4,-4 1-2,1 3-7,-1 4-7,-3 2-12,10 12-21,-10-14-22</inkml:trace>
  <inkml:trace contextRef="#ctx0" brushRef="#br0" timeOffset="553702.67">2164 7905 88,'0'0'4,"0"0"1,0 0 2,0 9 1,0-9 5,8 10 6,-8-10 3,8 10 3,2-4-1,-10-6 0,17-11-2,-15 0 0,7-4-5,-6-2-5,-1-1-4,-2-1-4,-6-1-11,0 5-15,-5 8-29,11 7-25</inkml:trace>
  <inkml:trace contextRef="#ctx0" brushRef="#br0" timeOffset="554302.7043">1661 8661 94,'0'0'1,"0"0"-1,0 0-1,0 0-1,0 0 2,0 0 0,0 11 0,4-2 1,2 3 0,0 2 2,3 3 0,4 0 3,-1 2-2,4-3 0,-5-2 1,7-4-1,-3-2 1,3-5 1,0 0 0,-8-3 0,11-6 1,-17-3 1,2-3-2,-6-3 2,0 0-4,0-1 1,-6 2 5,3 2-4,-10 1 5,13 11-6,0-11 3,0 11-5,0 0 3,-8 3-2,1 7-2,4 5-4,0 3 0,3 3 1,0 6 0,0 0 1,0 2 0,2 0-2,6-4-4,-5 2-6,-2-4-11,-1-4-23,6 0-22</inkml:trace>
  <inkml:trace contextRef="#ctx0" brushRef="#br0" timeOffset="554777.7314">2017 8794 3,'0'0'2,"0"0"2,0 0 0,0 0 3,4-7 2,-4 7 2,8-15-1,-6 4 3,4-2-1,-2-3 0,-1 1-2,4-2 3,-4 3 0,-3 3 0,1 0-2,-1 11-1,0-10-2,0 10-1,0 5 0,-4 5-4,4 6-3,0 1-1,0 3 0,1 2 1,0-1 0,3-1-1,3-4 1,1-3 0,0-4 1,-8-9 0,19 3 0,-10-4 3,2-8-2,1-5 1,-1-3 2,-2-3-2,2-4 2,4 4 0,-5-2 1,0 4 0,1 1-2,0 6 1,-3 5-2,4 6 1,-12 0 0,15 17-4,-10 0-8,0 8-12,-5 9-26,0 2-20</inkml:trace>
  <inkml:trace contextRef="#ctx0" brushRef="#br0" timeOffset="555371.7654">2003 9528 3,'0'0'0,"0"0"0,0 0 1,3 4 1,1 6-1,-4-10 3,8 19-2,-5-8 2,1 2-1,-2-4 1,2 2 0,-4-11-1,2 12 4,-2-12 3,0 0-3,0 0 0,0 0 0,2-10-2,-2-3-1,-4 2-2,2-4-2,2 0-2,0 2-1,0 1 3,4 2 0,-4 10 3,21-3-1,-5 3 2,0 5-1,-1 7 1,7-2 0,-3 0 2,-1 2 4,-2-3 0,0-4 3,1 0 5,-7-5 3,1 0 2,-11 0 0,12-14-1,-6-1-3,-6 0-1,0-6-4,-3-1-5,0-2-5,-2 1-2,-2 5-6,3-2-7,-5 6-11,2 4-15,7 10-8,0 0-5</inkml:trace>
  <inkml:trace contextRef="#ctx0" brushRef="#br0" timeOffset="555591.778">2368 9542 70,'0'0'4,"0"0"2,0 0 3,4 11 6,-4-11 5,0 0 6,7 12 3,-7-12 4,14 1-3,-14-1-1,10-7-3,-8-3-4,0-1-4,-2-6-7,0-1-4,-5 1-5,-3-2-7,0 2-12,-9 6-19,-4-4-36,3 15-9</inkml:trace>
  <inkml:trace contextRef="#ctx0" brushRef="#br0" timeOffset="556194.8125">2071 10202 44,'0'0'1,"0"0"1,0 0-1,0 9 0,0-9 0,2 20 0,-3-10 1,4 5 0,-3 1-1,0 1 0,0-5 1,-2 1 0,2-13 0,-3 14 3,3-14 0,0 0-2,0 0 1,-6-5 0,4-4-2,1-6-1,-2 3 0,0-5-2,3 3 0,1-1 1,-1 6 0,6-2 0,-6 11 1,21-5 1,-5 5 1,2 3-1,-1 2 1,3 5 1,1-5 5,-5 4 0,2-4 4,-4-2 3,-1 1 4,-3-4 2,-10 0 3,13-2-3,-13 2-1,5-18-3,-4 4-2,-1 0-6,-4-3-5,-4-2-5,2 0-5,0 1-10,-2 1-9,0 3-22,5 5-14</inkml:trace>
  <inkml:trace contextRef="#ctx0" brushRef="#br0" timeOffset="556430.826">2419 10256 80,'0'0'4,"0"0"-1,0 0 4,-1 12 3,1-12 0,0 10 8,0-10 2,0 10 5,11-6 1,-11-4 0,13 0-2,-13 0 1,1-7-3,-1-6-5,0 2-4,-4-4-7,-8-4-12,1-5-35,-4 2-29,1-7-9</inkml:trace>
  <inkml:trace contextRef="#ctx0" brushRef="#br0" timeOffset="557755.9018">3430 5896 13,'0'0'0,"0"0"0,-1 4-1,1-4 1,0 0-1,0 0 1,-9 13 1,9-13 0,0 0 2,0 0 1,0 0 1,-10 0 0,10 0-1,0 0-1,-2-10 0,2 10-2,0-12-2,0 12-2,0-12 1,0 12-1,13-9 1,-13 9 0,16-6-1,-16 6 2,17 0 1,-8 0-1,0 7 1,-9-7 0,16 15 1,-8-5 0,1 2 0,0-3 1,3 1 0,-3-3 0,3 0 1,-2-3 2,1-3-1,-2-1 2,2 0 0,-1-6 1,0-2 0,-4-1 2,2-4-3,-1 0 1,1-3-2,-3 3-1,0-6 1,-2 6-1,-1-4-2,0 6 0,0-1 1,1 3-3,-3 9 0,0-12-3,0 12 1,0 0 0,0 0-2,0 0 2,5 15-3,-5-5 3,3 6 0,-1 0 2,2 4 2,0-1-1,0 1 1,-1 0 3,-1 1-2,-1 6 2,3-8 1,4 7 1,-8-8 3,0 4 0,-4-6-1,-1 3 1,0-6-1,-1-4-2,-4 1-4,-6-3-7,7 0-14,1 1-20,-10 0-23</inkml:trace>
  <inkml:trace contextRef="#ctx0" brushRef="#br0" timeOffset="558144.924">3480 6358 0,'16'0'5,"-4"0"3,3-1 1,3-1 0,5 0 3,2-3 0,8-1-1,5 2-1,-2-5 1,6 1 1,-2-2 2,4 1-1,-4-1 1,5 1 0,-11 1 0,-3 0-1,-5 2-3,-6 3-1,-3-2-2,-4 2-3,-4 2-8,-9 1-7,0 0-14,0 0-36,0 0-2</inkml:trace>
  <inkml:trace contextRef="#ctx0" brushRef="#br0" timeOffset="564777.3034">3423 6795 73,'0'0'1,"0"0"3,0 0 0,0 0 2,0 0 1,-5-7 2,5 7-3,0-9 1,0 9-1,4-9-3,-4 9-2,13-11-1,-4 9 0,0-1 0,0 3 0,-9 0 0,16 3 0,-16-3 0,11 17 0,-6-5 1,-2 2 1,-2 3-2,-1 1 1,0 3 0,0-2 0,0 1-1,-2-2 1,-3-2-1,1-2 0,2-1 0,0-4 2,2-9-2,-5 10 0,5-10 0,0 0-2,0 0 2,0 0 0,0 0 2,0 0-2,0 0 0,0 0 0,7 3 0,-7-3 1,9 0-1,-9 0 0,13-4 0,-4 2 0,-1 0 1,2 2-1,-1 0 0,0-3 1,0 3-1,2-2 1,-11 2-1,15 0-2,-15 0-10,11 0-19,-1 0-21</inkml:trace>
  <inkml:trace contextRef="#ctx0" brushRef="#br0" timeOffset="564997.316">3738 6859 121,'0'0'3,"-7"0"0,7 0-3,0 0-2,0 0-9,0 0-15,-2-10-20</inkml:trace>
  <inkml:trace contextRef="#ctx0" brushRef="#br0" timeOffset="565343.3358">3849 6716 92,'0'0'1,"0"0"-1,0 0 0,-8 9 1,4 4 2,0-2-1,2 4 0,0 2 3,0 0-3,2 0 2,1 0-1,4 0 1,0-6 2,5-1 2,-1-5 2,2-2 2,-2-1 4,2-2 1,-2-5 1,-9 5 1,14-18-1,-10 4-3,-3 0-1,-1-1-3,0-3-4,-5 3-5,-1 0-11,-4 3-19,-4-2-36,0 12-9</inkml:trace>
  <inkml:trace contextRef="#ctx0" brushRef="#br0" timeOffset="565977.372">3607 7594 29,'0'0'6,"0"0"3,-13 0 3,13 0 2,-10-6 2,10 6 2,-9-9-2,9 9 1,-4-14-4,4 14-6,0-15-3,0 15-1,7-10-2,-7 10 0,14-4-1,-4 4 0,-10 0-1,18 13 1,-8-3 0,-1 1 0,-2 2 0,-1 3 1,-1 0-1,-1 3 1,-2-1 0,-1-1 0,-1 0 1,0 3-1,-1-4 0,1-1-1,0-3 1,-1 0-1,1-12 1,0 16-1,0-16 1,0 9 0,0-9 2,0 0 1,7 7 1,-7-7 2,16 0-1,-16 0 1,22-3 0,-13 0-1,5-1-2,-3 2-4,6-4-12,-7 2-19,2 4-27,-2-3-8</inkml:trace>
  <inkml:trace contextRef="#ctx0" brushRef="#br0" timeOffset="566148.3818">3893 7685 172,'0'0'2,"0"0"0,0 0 1,0 0-2,0 0-4,0 0-14,-6-3-25,6 3-16</inkml:trace>
  <inkml:trace contextRef="#ctx0" brushRef="#br0" timeOffset="566599.4076">4035 7473 79,'0'0'2,"0"0"2,0 0 2,0 0 1,-8-12 2,8 12 2,-11-7-1,2 5 2,-1-1 0,-1 3-4,2 0-1,-1 0-1,10 0-4,-16 9 0,9 1-2,5 1-1,-3 0-1,4 3 1,1 1 0,2-2 1,3 1 1,1-1 1,4-2 2,3-3 0,-1-1 0,1 2 0,-2-1 0,-1 0-1,2-2 1,-4 2 0,-8-8 1,12 16 1,-10-6 3,-2-10 2,0 11 3,0-11 0,0 0 0,-10 8-1,10-8 0,-13-2-4,13 2 0,-14-14-5,7 4-5,0-4-13,3 1-23,-8-1-36,12-3-5</inkml:trace>
  <inkml:trace contextRef="#ctx0" brushRef="#br0" timeOffset="567162.4398">3778 8310 119,'0'0'4,"0"0"0,0 0 3,0-9 2,0 9-1,4-10 1,-4 10 0,10-12 1,-10 12-6,14-9 1,-4 6-4,-1 3 0,-1 0 0,-8 0-1,17 10 1,-12-1 1,-2 3-1,-1 0 1,-3 3-1,1-3 0,0 3 0,0-3-1,0-1 0,1-1 0,2 0-1,-3-10 0,14 12 0,-5-7 1,1 2-1,1-2 1,-1 1 1,0 0 0,-10-6 1,16 10 0,-16-10 1,4 12 0,-4-12 2,-3 14-1,3-14 1,-15 14 0,6-8 0,-4-1-1,1 0-1,1-3-2,1-1-7,-1-1-8,1-2-17,10 2-25,-12-8-13</inkml:trace>
  <inkml:trace contextRef="#ctx0" brushRef="#br0" timeOffset="567652.4678">4092 8264 97,'0'0'2,"0"0"4,0 0 0,0 0 0,4 8 1,-4-8 1,4 14-1,1-4 0,-2-2-1,6 3-1,-9-11-2,14 16-1,-14-16 2,18 8 1,-18-8 0,16 0 5,-16 0 0,15-8 3,-15 8 1,10-16 2,-10 16-1,7-14-1,-7 14-2,3-10-3,-3 10-4,0 0-1,5 8-5,-2 8-8,-3 1-15,0 6-41,3 12-8</inkml:trace>
  <inkml:trace contextRef="#ctx0" brushRef="#br0" timeOffset="568336.507">4040 9050 130,'0'0'1,"0"0"-1,0 8 0,0-8 0,-1 18 0,1-7 0,0 9-1,0 4 1,3-2-2,1 4 2,2-4 0,0 3-1,1-8-1,0 1 1,2-9 1,-9-9 1,17 2 1,-17-2 3,19-11 1,-10-9 2,1 4 1,-3-5 3,3 8 0,-2-6-1,-3 9-2,1 1-2,-6 9-1,8 14-4,-4 0-4,-2 8-10,2-1-13,3 12-29,-5-9-10</inkml:trace>
  <inkml:trace contextRef="#ctx0" brushRef="#br0" timeOffset="568480.5152">4376 9121 161,'0'0'-14,"2"10"-35,-2-10-7</inkml:trace>
  <inkml:trace contextRef="#ctx0" brushRef="#br0" timeOffset="571856.7083">3639 6508 5,'0'0'7,"-8"0"1,8 0 1,-14-1-3,14 1 0,-15-2-2,15 2 1,-17-2-2,17 2-1,-17-3-1,7 3 0,-4-2-1,4 1 0,-2 1 2,0 0-1,-2 0 0,2 0 0,-4 0 1,3 0 0,0 1 0,0 1 0,-3 1 1,0 1-1,1 2-1,1-1-1,-2 2 2,1 2-2,-1 0 0,0-1 1,0 4 0,4-2 1,0 3 2,-2 3-1,4-2 1,-3 5 0,3-6-1,4 6 1,-4-4-2,2 6-1,0-7-1,1 2 0,3 0 0,0 0-1,1 2 1,-1-1-1,2 3 0,2-1 1,0 3-3,1-1 3,2 0 0,0 3-1,2-3 1,0 1 0,0-2-1,2 0 1,-1-2 0,2-1-1,-1 1 1,1-3 0,2 2-1,1-5 1,0 5 0,3-6 0,-1 3 0,3-4 0,-1 2 0,2-4 0,-1 1 0,0-2 1,1 1-1,-2-2 0,2-1 1,-1 0-1,0 0 0,0 2 1,3 1 0,-1 6 2,1-6-3,-1 5 1,0-5-1,-4 4 1,6-7 0,-7 6-1,6-10 0,-6 1 1,6-2-1,3 0 0,-3-3 0,4-3 0,-5-2 0,7-3-1,-8 1 1,6-4 0,-5 5 0,-2-7 1,-2 4-1,3-2 2,-2 1-1,1 3 0,0-4 0,0 0 1,0-2 1,-2 1 0,2-4 1,-3 3 1,2-7 1,-6 5-1,2-6 2,-3 1 0,-2-4 0,-2-1-1,-4-2 1,-1 2-1,-7-3-1,-3 1-1,-4-2 0,-4 2 0,-2-1 1,-2-3-1,-3 7 0,-1-2-2,-3 7 0,-2 0-4,0 8-8,-5 2-16,-3 4-34,3 13-4</inkml:trace>
  <inkml:trace contextRef="#ctx0" brushRef="#br0" timeOffset="574177.8411">3726 7389 4,'-19'9'6,"-4"-1"2,4 1 0,-5 0 2,2 0-1,5 3 0,-6 1-2,4 0 0,-1 0-1,0 2-2,-1 1 0,4 1-1,-6 0-1,4 4-1,2-1-1,1 3 0,1 3 0,1-2-1,3 6 0,3-1 0,4 5-2,1-6 2,1 7 0,2 2 0,5-3 1,1 4 0,3-5 1,2 6 0,7-7 2,0 4-1,6-9 0,-2 0 2,7-5-2,-2-1 2,7-7-2,-5-1 3,9-5-4,4-3 1,0-3 0,1-2 0,0-5 0,2-2 1,-3-5 1,3-1 0,-9-3 3,-5-2 1,-2-1 0,-4-3 3,-1 0-1,-6-4 1,-4-1-1,-4-7 2,-2 5-2,-5-4 0,-3 1-1,-4-3-1,-8 2-2,-2-1 0,-6 5-4,0 3-4,-4 1-9,-4 6-10,-1-1-29,3 15-19</inkml:trace>
  <inkml:trace contextRef="#ctx0" brushRef="#br0" timeOffset="574793.8763">4014 8226 9,'0'0'2,"-10"0"0,1 0 3,-4 0 0,0 0 2,-4 0 0,0 2 0,-5 2 2,1 1-3,1 3-2,0 1 1,-3 4 0,0 3-2,-6 2 1,8 7-2,-7-2 2,9 9-1,-1-2-1,7 10-1,0 4 0,10 1-2,2 4 0,8-6-1,11 6 0,1-8 0,10 2 1,-1-9 2,11-8 0,-1-6 1,9-5 2,-5-6 3,1-6 4,3-3 0,-2-8 2,2-8 1,-6-1 0,3-8 0,-6-3-1,0-2 0,0-6-3,-11 0 1,-1-8-2,-11 3-2,0-1 0,-13 1-1,-4-2-2,-10 7-2,-12 0-5,1 7-7,-8 7-9,-1 8-11,-4 11-13,-2 3-19</inkml:trace>
  <inkml:trace contextRef="#ctx0" brushRef="#br0" timeOffset="575283.9043">4125 9341 0,'0'49'4,"11"-8"2,2-5-2,7-5 1,2-8 1,7-3 1,4-10 2,0-5 1,0-5 3,-2-9 2,2-6 0,-6-6 4,0-8 0,-9-5 1,-6-3-3,-5-6 0,-2-8-3,-8 4-2,-8-4-4,-9 7-7,-11 1-8,-4 10-17,-4 19-34,-10 4-8</inkml:trace>
  <inkml:trace contextRef="#ctx0" brushRef="#br0" timeOffset="637646.4713">30512 2290 6,'0'0'1,"0"0"1,0 0 0,0 0-1,0 0 1,0 0 0,-7-10 0,7 10 0,-1-9 0,1 9-1,-3-9 0,3 9 0,-10-8 2,10 8-1,-4-10 2,4 10-1,0 0 3,-10-9-1,10 9 1,-9-5 0,9 5-2,-12-3 2,12 3-1,-15-2 0,15 2-1,-15-2-1,15 2-1,-11-1 1,11 1-1,-10-1-1,10 1 1,0 0-2,-10-3 1,10 3-1,-9 0 0,9 0 1,-8-1-1,8 1 1,0 0-1,-16 0 0,16 0 1,0 0-1,0 0 0,-10 1 3,10-1-3,0 0 0,0 0 0,-9 0 0,9 0 0,-9 1 1,9-1-1,0 0 1,-11 1 0,11-1 0,-17 2 1,17-2-1,-16 2 1,16-2-1,-16 0 2,16 0-2,-17 3 1,17-3-1,-10 0 1,10 0-1,-10 0 0,10 0-1,-10 3 1,10-3-1,-13 4-1,13-4 2,-10 5-1,10-5-1,-12 6 2,12-6-1,-13 6-1,13-6 2,-10 8-1,10-8-1,-11 8 1,11-8 0,0 0 0,-10 11 0,10-11 0,0 0 0,-8 9 0,8-9-1,-8 8 2,8-8-2,-10 10 0,10-10 2,-11 11-1,11-11 0,-10 15 1,10-15 0,-11 11-1,11-11 1,-7 11-1,7-11 0,-7 11 1,7-11 1,0 0-2,-7 13 1,7-13 0,-8 10 0,8-10 0,-7 10 1,7-10-1,-8 12 0,8-12-1,-12 12 1,12-12-1,-9 17 1,4-9-1,0 4 0,2-1 0,-1-1 0,1-1 0,-1 4 0,1-4 0,0 3 1,2-4-2,-3 4 1,2-3 1,-1 5-1,1-3 0,1 1 0,-2-2 0,-1 2 2,4-1-2,0 2 0,-1-4 1,0 4-1,0-3 0,0 1 0,1-1 0,0 0-1,0-10 1,0 19 0,0-10 0,0 0 0,0-9 0,0 16 1,0-16-1,2 17-1,0-2 1,-2-5-2,2 6 1,1-8 0,-1 8 0,1-6-1,2 7 2,-3-6-2,0 0 2,1 0 0,2 2 0,-1-4 0,1 3 2,0-1-4,-2-2 2,3 3 0,-2-4 0,1 1 0,-5-9 0,14 14 0,-14-14 0,10 13 0,-10-13 2,10 11-4,-10-11 2,12 8 2,-12-8-2,8 12 1,-8-12 0,12 8-1,-12-8 1,13 11-1,-13-11 1,13 12-1,-13-12 1,16 10-1,-16-10 0,16 11 0,-16-11 0,19 11 0,-11-9 0,3 7 0,-11-9-1,18 11 1,-8-6-1,2 2 2,5-1-2,-6 0 1,6 1 0,-4-4 0,5 0 0,-4-2 0,5 2 0,-6 0 0,1-2 0,0 1-1,0-1 1,1 1 0,1 1-1,0-3 1,1 2-1,-1-2 1,-1 0 0,2 3-2,-1-3 2,-1 0 0,2 0-1,-1 2 0,0-4 0,1-1-2,0 1 0,-2-4 1,1 3-2,3-2 0,-7 2 2,6-5 0,-6 1 1,3 1-1,-2-2 2,0 0 0,-2 0 0,1-3 0,-1 2 0,1 1 2,-1 1-2,3 0 0,-5-2 1,4-2 0,4 2-1,-2-1 1,5-1 0,-5 0 0,3-1 1,-6-2 0,7 2 2,-7-2-2,1 0 3,-2-2-1,2 0 0,-2-2 1,-1 3-2,3-1 2,0-6-1,-1 7 0,-2-7-2,-2 6 2,-1-2-2,-1 2 0,0-3 0,-2 3-1,-1 2 0,2-2 0,-3 3 1,-1-4-2,2 2 1,-2-3 1,-1 5-1,1-6 0,-1 5 0,-5-7 0,3 4 0,0-1 1,-3 1-1,2-2 0,-1 1-1,-1 1 0,1 3 1,3 0-1,-6 2 1,1-1-2,0 1 1,1 2 1,-1-1-1,-4-1 0,2 2 0,0 0 0,-2-2 0,5 2 0,-6 1 1,2-2-2,-2 3 1,3-3 0,-2 0-1,-3 6 1,-3-5-1,4 1 1,-4 1-1,5 3 1,-4-1-1,5 0-1,-6-5-1,16 11 1,-15-18-1,5 14 0,3-6 2,-3 3-2,1-3 0,1 4 3,-1 2-1,-2-1 0,1 0-1,1 1 2,-1 1-1,0 1 0,10 2 0,-19-4 0,9 3 0,0 0-1,1 1 1,-3-1-1,3 1 1,-3 0 0,1 0-1,0 0 2,0 0 0,-1 0 0,3 0 0,-2 0 2,1 0-2,1 0 0,-1 0 0,1 1 0,-2 1 0,0 0 0,-1 0 0,0 0-2,-1 1 2,1 1 0,-2 1 0,2-1-1,-1 0 1,-2 0 1,2 6 3,-1-4-1,2 3 1,-1-4 1,0 2-2,-1-3 2,1 4-1,2-6-1,-9 2-1,4 0 0,-2 0-1,4-1 1,-5 1-1,3 1 0,-1 0 0,3 2 0,2 0 0,-2-1-1,3 3 1,-5-1-1,4-1 0,-1 3 0,2-3 0,-4 2 0,2-1 0,2 1 0,1 1 0,-2 0 0,2 4 0,0-4 0,1 3 0,-1-1 0,3-1 0,-4 1-1,3 0 1,2 1 0,1-2-1,-3 2 2,3-1-2,0 2 0,2-1 2,-1 3-1,0-1 0,-1-1 0,1-1 0,0 4 0,0-2 0,4-1 0,-5 1 0,2 1 0,0-3 0,1 4 0,-1-3-1,2 2 1,-2-3 0,-2 4 0,5-5 0,-1 4 0,1-5-1,0 3 0,0 4 0,0-5-1,4 6 0,2-6 1,-4 4 0,1-3-2,2 5 2,0-7 1,2 0-1,1 0 0,-3-2 1,3 1-1,2 0 0,0 1 1,0-2-1,2 2-1,-4-2 2,7 2-1,-1-2 1,2 0 1,-1 1 1,4-1-1,-2 2 0,4-3-1,-2 0 1,3 2-1,-4 2 1,5-1-1,5-3 0,-4 3-1,2 0 0,-1 1-1,3-4-1,-4 1 1,5-4-2,-8 2 1,0-3 1,1 2-2,0-4 3,0 0 0,-3-2 0,-1 2 1,3-1-2,2-2 2,-5 0 0,1 0 2,-3-2-4,4-2 4,-3 0-2,1-3-2,-3 2 2,1-3-1,-1 4 1,1-3-1,-2 0 1,-1-5-2,-1 2 2,5-1-1,-5 0-1,2-2 2,-1 0 0,3 1 0,2-1 2,0 1-2,4 3 0,-8-2 1,6 1-1,-7-3 2,6 2-2,-8 0 0,2 0 0,-3-2 0,-1 0 1,3-1-1,-1-2 0,4 1 0,-2-2 0,1 2 0,-2-2 0,-1 1 1,-1-2-1,3 4 2,-3-5-1,-2 8 0,1-5 0,-2 6 0,2-7 0,-2 5-1,3 0 2,-4-2-2,2 2 0,3-1 0,-6-1 0,0-3 0,3 5 1,-1-3 1,-3 3 2,2-2-1,-6 2 1,0 0-1,0 2 2,0-4-2,-4 4 2,-2-2-3,3-1 0,-6 1 1,5 1-1,-2-4 0,2 3 0,-1 0 1,-2-2-1,1 1 0,-5 2 0,1-2 1,2 1-1,-1 2 0,-2 0 1,1-2-1,2 3-1,2-1 0,-3 0 0,2 2 1,-6-2-1,3-1 1,0 2-2,2 1 1,-7-1-1,4 1 1,0-1 0,-1 4-1,2-2 1,0 2-1,-5 2-1,2 1-2,4-1-4,-2 3-7,-7 0-8,8 0-26,10 0-16</inkml:trace>
  <inkml:trace contextRef="#ctx0" brushRef="#br0" timeOffset="638600.5258">31601 2089 26,'0'0'4,"0"-9"0,1 0 0,-1 9 3,16-20-1,-7 7 2,1-5-1,5 0 0,-1-1-1,5-3-1,-3 3-3,1-6 0,5 1-1,-6-2 2,3 5-1,-2-2 1,3 4-2,-3 0 1,-1 3-1,-2 2 2,-1 5-2,-3-3 0,2 6-3,-1-2-7,-2 5-6,-9 3-14,17-3-16</inkml:trace>
  <inkml:trace contextRef="#ctx0" brushRef="#br0" timeOffset="649701.1608">31576 2080 0,'14'-18'9,"-5"4"-1,-2-5 3,5 3-1,-3-12 2,2 2 0,2-8 1,6 1-1,0-4-1,5 3 1,2-5-4,1 3 0,-2-3-2,-11 22-4,2 0 0,1-3-2,1 1-3,-2-2-5,3 4-12,-2-2-19,3 1-17</inkml:trace>
  <inkml:trace contextRef="#ctx0" brushRef="#br0" timeOffset="655220.4764">31306 2170 0,'0'0'1,"0"0"2,0 0-2,-3-10 1,3 10 1,0 0-1,0 0 0,0 0 1,6 2-1,-6-2 3,0 0-1,11 5 0,-11-5 4,7 12-4,-7-12 1,9 12-1,-9-12-1,9 15 0,-9-15-1,14 16-1,-14-16-1,10 8 1,-10-8-1,10 9 1,-10-9 1,12 5-2,-12-5 1,8 3 0,-8-3 0,0 0 0,17 2 2,-17-2-2,0 0 1,0 0 1,11-4-2,-11 4 3,10-13-4,-9-2 0,3 3 0,4-9 1,0 6 0,1-9 1,1 5 2,4-6-2,1 1 4,5 5 2,-1-8-2,3 5-1,0-10 0,3 2-1,-1-4 0,4 2 0,-5-4-1,0 2 2,6-2-2,-1 0 2,-4 2 0,3 3-2,-7 2 2,-9 16-3,3 1-1,-1-3-1,2 4-2,-2-2-4,1 2-6,-6 1-12,-2 2-19,5 5-14</inkml:trace>
  <inkml:trace contextRef="#ctx0" brushRef="#br0" timeOffset="657123.5853">30583 2046 0,'-12'0'5,"0"0"-1,1 0-2,-1 0 0,1 3 1,1 1-1,1-1 0,0 1 1,-1-1-1,10-3-1,-18 7 2,18-7-3,-15 12 1,15-12 0,-15 12 0,9-4 1,-3 2-1,0 1 1,1 6 3,-4-5-2,3 8 1,-2-5-2,-2 8 2,1-6 0,-6 4-1,6-2-2,-8-2-1,7-1 0,-4 3 1,6-4 1,-5 2-2,7-2 1,2 1-1,-5-3 0,6 1 1,-2 3 0,3 0 0,0 2-1,-2-4 3,1 2-3,2 1 1,-1 0-1,2-2 1,-2 1-1,2-4 0,0 4 1,2-3-1,-1 3 0,0-2 0,2 2 2,-1-1-2,0 1 1,1-1-1,-1 0 0,0-2 0,1 1 0,0-1-1,2-1 1,1 6-2,4-5 1,-3 6 0,4-6 0,-2 8 1,0-7 0,0 6 0,1-6 0,-1-2 0,0 1 1,0 0 0,1-3 0,0 0-1,-1 0 2,1 0-1,2-1-1,5-1 0,-5 1 1,6 0-1,-7 1 1,6-1-1,0 2 0,0-2 0,-3 2 0,0 0 0,2-1 0,-1-2 1,-1 2-2,4-3 2,-6-1-1,5 1 2,-2-2-2,0-3 1,0-1-1,2 1 1,2 0-1,-2 0 1,3-1 0,-2-1-1,3-1 0,-2 0 0,5 0 0,-3 0 1,0 0-1,1 0-1,3 0 2,-4 0-1,7-1 0,-5-1 0,0-4 0,-1 1-1,4-1 1,-4 0 0,3-4 0,5 0 0,-5-2 1,0-1-1,-2 0 2,3 0-1,-5-1-1,4-3 1,-6 4 0,-2 1 0,0-1 2,0-2-2,1 0 1,-1 1 2,-5-4-2,3 1 1,-2-4-1,1 2 0,-2-2 1,0-7-1,-1 7 0,-2-8 2,2 8-2,-2-7 3,0 7-1,0-5-1,2 3-1,-6 4 3,3-3-3,-1 2 1,2-4-1,-1 3-1,-2-3 0,-2 2 1,-1-2-1,1 2-1,-7-4 1,-5 3 0,-1 1-2,-1 0 0,-5 0-2,-1 4-2,-2-2-13,1 6-21,-1-1-16</inkml:trace>
  <inkml:trace contextRef="#ctx0" brushRef="#br0" timeOffset="658185.646">29413 3688 20,'0'0'3,"0"0"-1,0 0 2,0 0 1,-6-8 2,6 8 1,0 0 0,-13-5 2,13 5-3,0 0 0,-10 0-2,10 0 0,0 0-4,-11 9 0,11-9-1,-9 9-1,9-9 0,-7 20 1,5-8-2,-1-1 1,0 2 0,1 0 1,-1 2-1,2-1 1,1 3-1,-1-3 0,1 1 1,-1 0-2,1 0 1,2-2 0,1-1 0,1 2 0,1-3 1,-1-2 0,-4-9-2,14 16 2,-4-8 0,-2-2 0,5 0 0,-4-1 0,4-5 2,-1 4-2,1-3 1,1 1-1,-1-2 0,2 0 1,0-2 0,-3 0 0,5-4 1,-4 1 0,2-1-1,-2-2 1,3-3 1,-4 2-1,2-2 2,4 0 3,-6-5 0,3 2 2,-6-4 4,2 1 0,-7-4 0,5 0 1,-9-4-1,1 4-3,-8-4-2,-6 3-2,1 0-6,-5 0-8,2 4-14,-1 8-23,-1 0-17</inkml:trace>
  <inkml:trace contextRef="#ctx0" brushRef="#br0" timeOffset="659280.7087">31541 3727 31,'0'0'3,"0"0"-1,-8 0 2,8 0-1,-12 1 2,12-1-2,-13 3 3,13-3-1,-16 6-1,7-4-1,9-2 1,-14 13-3,2-9 1,2 6 0,2 0-1,-4 2 0,3 2-1,2 1-1,0 0-2,-1 4 1,4-2-3,2 2 2,-1-2-2,3 0-1,0-1 1,2 3 2,2-3-1,2 3 2,0-5 1,3 2-1,-2-2 2,3 3-1,-1 2 1,3-7-1,-3 4 0,4-9 2,5 4-1,-4-7 1,7 4 2,-5-8-1,4-9 1,-2 1 2,4-6 0,-4 4-1,2-10-1,3 7 2,-1-8-2,-2 5 1,1 2 0,-1-3-1,4 1 2,-5-2 1,-5 3 1,-5-2 4,-1 2-2,-3-3 0,2 3 3,-2-4-1,-5 3-1,0-2 1,0 3-4,0-2 0,-7 0-2,1 3 0,1 2-1,-9 2-2,-2 0-2,6 3-5,-4 3-4,-2 3-8,-1 1-10,-4 0-23,-2 7-10</inkml:trace>
  <inkml:trace contextRef="#ctx0" brushRef="#br0" timeOffset="675914.6601">16398 10174 25,'0'0'1,"-13"-1"-1,13 1 2,-20-9-2,11-1-2,-8-2 2,5-3 0,-8-6 0,6-4 0,1-4-1,-3-5 2,-1-2 1,-2 1 2,-2-9 2,-4 5 1,2-7 1,1 4 0,0-3 0,-2-4-1,4 3-1,2-4-1,2 5-3,3-5 0,1 2-1,3 1-1,2 1 1,3 0 0,4-2-1,0 5 1,6-1 1,5 3-2,4 2 1,2 1-1,5 2 0,5 4 0,2 6-1,8-3 1,-2 7-2,15-1 2,5 5-1,8 1 1,7 4-1,5 2 1,7 1 0,9 2 0,12 2 0,-3 2 0,5-2 0,3 3 1,1 1-1,5-3 3,6 3-2,-3-1 2,-1 0 2,5 1-1,-5 0-1,10-1 1,5 3-1,-1 0 1,-3 0-2,11 0 0,5 0 0,1 3-1,4-3 0,1 2-1,5-2 0,2 0 0,4 0 0,0-2 0,4-5-1,3-1 1,0-2 0,6-1 0,-3 1 0,9-2 0,2-2 1,-4 1-1,-1-1 0,4 3 0,11-2 1,-9-3-1,-1 2 1,1-2 2,1-5-2,2 7 0,-5-5 1,2 6 0,-3-4-2,-4 9 1,-7-2-4,-3 8 2,-8-1 0,-8 3 0,-7 5-1,-8 6 0,-9 9 1,-13-2 0,0 8 1,-20 1 0,-10 7 0,-12 1 0,-6 7 2,-17-5 1,-12 3-1,-7 1 0,-13 3 3,-5 2-4,-10-3 2,-4 6-3,-12 2 0,-8 2-2,-9 4 1,-8-3 0,-9 6-2,-8-3 0,-10 7 1,-8-4 1,-5-4 1,-10 8 0,-8-9 0,-12 13-6,-11 2-13,-18 0-20,-14 12-12</inkml:trace>
  <inkml:trace contextRef="#ctx0" brushRef="#br0" timeOffset="685741.2221">30884 2044 4,'-11'-6'7,"11"6"0,-13-9 1,13 9 0,-14-7-1,14 7-1,-17-6-2,5 3 1,0-3-1,0 4-1,-3-4 0,1 3-1,0-1-1,1 0 0,-5 1 2,2 3-1,-3-2 2,2 2-1,-1 0 2,0 0 0,-2 0 1,1 0 1,0 5-1,-2-5 1,4 3-1,1-2 0,0 3-2,0-1 0,2 0-1,1 4 0,0 0-1,1 0-2,-3 6 0,-2 0-2,-3 5 2,-5-3-1,2 4 2,-5 3 2,8-2 0,-8 6 0,9-8-1,-5 5 1,8-6 0,2 7 0,-1-2-2,1 0-1,-1 2 0,2 1 0,-5 3 1,3 1-1,-1 1 0,2-1 1,-3 2 0,3-3-1,1 2 1,3-3-1,-2-1 0,5-4 0,0 5 0,1-8 0,5 5-1,1-5 1,0 3-2,2 4 1,6-3-2,-2 3 2,5-3-1,2 4 1,1-4 0,2 5-1,3-7 4,-2 3-1,5-5 0,-3 2 0,8-2 0,-4-2 0,5-2 1,4-3 0,1-2-1,4 0 0,1-5 3,5-2-3,-5-3 1,9 0 0,-3-7 1,0-2-1,0-2 0,-1-5 0,-2 0-1,-2-2 1,5 0-2,-11 1 2,3-1-1,-3-1 2,-4 2 0,-6 1 1,-5-1 0,-2 2-2,-11-1-5,1-2-20,-12 1-26,-4 5-10</inkml:trace>
  <inkml:trace contextRef="#ctx0" brushRef="#br0" timeOffset="686378.2586">29540 3655 20,'0'0'3,"0"0"-1,-11 0 1,0 0 0,0 3 1,-4 2-1,-2 2 1,-4 2-2,1 1 1,2 4-3,-1 1 0,7 4 0,0 3-3,3 1 3,7 5-1,2-1 0,2 6 0,8-6-2,4 5 2,3-6 0,5-2 1,0-4 0,5-6 0,-2-6 2,6-6 1,-5-2 0,5-11 2,0-2 3,-3-11 3,-1 2 0,-6-10 2,1 3 2,-12-5-2,3 1 0,-11-1 0,-2 0-7,-7 2-3,-6 3-4,-2 4-7,-6 4-12,3 4-15,3 8-14</inkml:trace>
  <inkml:trace contextRef="#ctx0" brushRef="#br0" timeOffset="687037.2963">31675 3803 0,'4'-14'5,"-4"1"2,0-4 3,-6-3 0,-2-3 3,-4-3 2,-5-2-1,-10 4-6,-1 4-9,-4 9-16,-6 1-23</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48:08.457"/>
    </inkml:context>
    <inkml:brush xml:id="br0">
      <inkml:brushProperty name="width" value="0.05292" units="cm"/>
      <inkml:brushProperty name="height" value="0.05292" units="cm"/>
      <inkml:brushProperty name="color" value="#FF0000"/>
    </inkml:brush>
  </inkml:definitions>
  <inkml:trace contextRef="#ctx0" brushRef="#br0">18848 6464 30,'0'0'1,"0"0"2,0 0-2,0 0 0,9 2 1,-9-2 0,0 0-1,0 0 1,0 0-1,0 0-1,0 0 0,0 0 0,0 0-2,0 0-8,0 0-17</inkml:trace>
  <inkml:trace contextRef="#ctx0" brushRef="#br0" timeOffset="3226.1845">18700 6503 25,'0'0'3,"0"0"1,0 0 1,0 0 0,-3 5 0,3-5 1,0 0 0,-9 5-1,9-5-1,0 0-2,-12 4 2,12-4 0,0 0 0,0 0 2,-8 1 3,8-1 0,0 0-1,0 0 1,0 0-2,0 0-1,0 0-3,0 0 1,0 0-1,0 0-2,0 0 3,0 0-2,0 0 2,0 0-1,0 0 2,0 0-1,8 7 1,-8-7-2,15 4 1,-6-4-1,2 0 0,2 0-1,3 0 0,-1 0 1,6 0-2,-3 0 1,8 0-1,4-2 0,-1 0 0,5 1 1,0-3-1,4 2-1,-1 1 0,4-1 1,-3 2-1,-1 0 0,4 0 0,0 2 0,3 1 0,-2-2 0,7 2 0,-6 0 0,10-3 0,1 0 0,0 2 0,6-2 1,-2 0-1,5 0 0,-2 0 0,4 3 0,-1-3 1,-6 3-1,7 0 0,1 0 0,1 2 1,1-2-2,-3 1 2,6 0-1,-4 0 0,4-2 0,2-1 0,-1 1 0,2 1 0,2-2 0,0 0 0,1 1 0,-2 0 0,2 1 1,-4 0-1,2 0 0,-4 2 0,3-2 1,-2 0-1,-1 1 2,-1-1-2,2-1 1,-3-2 0,-4 3 1,7 0-1,0-2 3,3 0-2,0-1 1,1 0-1,0 0 2,2 0-2,-1 0 0,1 0-1,-2 0 0,2-1 2,0-1-3,4 0 1,-2 2 0,0-3 0,2 3 0,-1-2-1,1 0 0,-3 1 1,0 1-1,-2 0 0,1 0 0,0 1 1,-1 1-2,-1 0 2,2-2-1,-3 3 0,6-3 0,-3 2 0,0-1 0,0 0 0,1-1 0,-2 0 1,1-2-1,0 0 0,0 2 1,0 0-1,1-3 0,0 1 1,2 2-1,0-2-1,1 1 1,-2 1 0,1 0 0,-5 0 0,5 0 0,-3 0 0,0 0 0,1 0 0,-2 0 0,1 0 0,-1-2 0,3 0 0,-2 2 0,-1 0 0,-3 0 1,0 0-1,-2 0-1,-2 0 2,-1-2-1,-2 1-1,3-1 1,-4 0 1,1 1-2,-4 0 2,-6-1-1,2 1 0,-1 0 0,-4 1 2,-2 0-1,-1 0 0,-2 0-1,-4 0 2,0 0 0,-5 0-1,-2 0 1,1 0 1,-5 0-1,1 0 1,-4 0-1,-1-1 0,0 1 0,-4-1 0,-2 1 1,-1 0-1,-4-5-1,0 3 0,1 0 0,-6-2 0,3 1 1,-7 0-1,6-2 1,-7-2 0,2 3 0,-11 4-1,14-13 2,-8 3-2,1 2 0,-1-3 1,-1 1-1,0-4-1,0 1 1,-1-4 0,1 2 0,-2-6 0,0 1-1,2-6 1,-2 0-1,0-3 1,1 0-1,1-4 1,-3 0-2,1-3 2,-2 2-1,2-4 1,1-4 0,-3 3 0,-1-4-1,0 3 1,0-2 0,1-2-1,-2 1 0,-4 2 0,2 2-1,-3-4 0,1 3 0,-2-3 0,-2 4 0,0-2-1,-1 0 1,-1 0-2,-2 0-1,1 4 1,-7 1-1,2 4 0,-3 0 0,2 4 1,-5 4-3,3 2 3,-5 4-1,1-2 1,1 7 0,-5-1-1,2 4 2,-10 1-1,2 4 1,-7 0-1,-2 2 0,-8 3 0,-5 0 0,-6 3 0,-6-1 0,-4 3 1,-4-2 0,-5 5-1,-2-4 3,-3-1-1,-5 3 0,0-3 0,-2-1-1,-5 3-4,0-3 2,-3 0-3,-5-1 0,-2 0 1,0-1 1,-2-1 0,-4-2 3,-2-1 1,-2-1 1,0-3 1,0 1 0,-1-3 0,-3 1 0,-2 2 0,-2-5 1,0 3 0,-1 1-2,-5-2 1,2 0 0,-3 3 0,-1-3 0,-2 2 1,-4 3-1,2-4 0,-1 2-1,-1 2 0,-3 1 1,4 1 0,-2 1-1,5 2 0,0-3 0,0 0 1,-1 3-1,5 0 1,4 0 1,-1 1-2,-4 2 1,3 1 0,2 2 0,2 2-1,0-1 1,1 1-1,-1 0 0,5 1 1,6 1-1,1-1-1,2 1 1,4-1 0,1-1 1,3 3-1,5-5 0,4 0 0,2 0 0,2 2 1,2-1 0,4-1-1,7 0 2,0-1-2,6-1 1,1 1-1,4-1 1,4-1-1,9-2 0,-2-1 1,0 2 0,6-2-1,1 0 1,3 0 0,2 0-1,0 0 0,1 0 0,5 0 0,4 0 0,-3 0 0,4 0 0,-2 0 2,3 0-2,-1-2 0,4 2 1,0 0-1,1 0 1,2 0-1,0 0 1,2 2-1,-1 1 0,2 1-1,-2 0 1,6 2 0,-1 1 0,1 0-1,-2 0 1,5 3-1,2-2 1,0 4 0,1-2-2,-3 3 1,4 0 1,-1 3-1,4-1 1,-2 3 1,2 8 0,-1-2 1,4 1-1,0 1 1,0 4 0,0-1-1,1 6 3,1-5-4,0 2 1,1 1 0,0 0 0,-2 2-1,3-4 1,1 5-1,1-7 0,0 5 1,1-7-1,3 7 0,1-7 1,1 6-2,1 3 0,0-3 0,0 1 1,2-4-1,-3 6 0,3-5 0,-3 4-1,3-7 2,-3 0 0,2-4 2,-2 2-2,2 0 0,-1-4 0,1 3 0,-3-3 0,5 2 1,-5-3-1,2 4 0,1-4 0,0 4 0,-2-5 0,0 3 0,0-5 0,2 3 0,-1-6 0,3 2-1,-3 2 1,4-2 0,1 0 0,5-5 1,6 5-1,0-5 1,10 1 1,4-6-1,13-5 1,10-2 1,11 0-2,18-8 0,18-11-11,20 0-21,22-3-30,16-7-3</inkml:trace>
  <inkml:trace contextRef="#ctx0" brushRef="#br0" timeOffset="4317.2469">21248 4600 10,'12'-1'16,"5"-6"5,-1-1-1,7-3 2,-1-5 1,9-6-4,8 1 0,1-10-2,6 0-1,2-8-3,9-3-3,2-9-8,10 2-39,6-13-20</inkml:trace>
  <inkml:trace contextRef="#ctx0" brushRef="#br0" timeOffset="8289.4741">30848 5165 9,'0'0'2,"0"0"0,0 0 3,-11-12 0,11 12 2,-21-15-1,8 7 1,-6-3 0,-3-1-1,1 2 0,-4-2-2,2 2-1,-1 1 1,1 1-2,-4 1 1,1 2 0,-1-2 0,3 2-1,-4 5-1,1-3 0,0 3 0,1 0 1,0 0-2,-2 1 1,1 3-1,-5 5 1,3 0-1,-4 0 0,5 5-1,-3 0 1,2 4-1,0-2 1,0 5 0,6 0-2,-1-1 2,3 4 0,-4 0-1,4 0 0,1 5 1,0 7 0,2-2 1,0 3-1,0-1 0,3 6 1,1-2 1,0 4-1,0-5 0,2-1-1,0 3 0,4-2 0,4 4 0,-2-5 0,1 4 1,4-4-2,1 7 0,0 3 0,2-2 1,1 5-2,1-5 2,1 10-1,2-6 0,0 5 1,0-5 1,2-2-1,1 3 0,2-6 1,3 6-2,0 0 1,3-1 0,4-1 0,2-3-1,2 5 1,4-5 0,-1 5-1,5-9 1,0-2 0,8 3 0,2-6 1,1 2-1,6-6 0,-1 0 0,4-6 0,2 3 1,2 1-1,-3-8 0,-2 3 1,5-6-1,1 2 2,-2-5-1,1 1 0,0-8 0,5-2-1,-3-2 1,3-3 1,-5-3-1,-3 0 1,5 0-1,-9-6 4,6 0-1,-1-2 1,-4-2 0,0-1 1,1-4-1,-2-4 0,-1 3-1,5-6 0,-12 2-2,0-5 0,-1 2 1,-4-4 0,-2 1 1,-2 2-1,-4-5 2,-3 0 0,5-4-1,-4 2 1,-3-5-2,0 3 1,-6-5-2,7 1 0,-5-5 2,3-5-3,-12 2 1,2-1-1,2 1 2,-3-5-2,1 2 0,-1-3 0,-4 3 0,-5 4-1,11-6 1,-7 4 1,-5-5 0,2 5 0,-4-5 2,-3-2 0,-3 2-1,-1-2 0,-5 1 2,-1-3-2,0-2 2,-5-2 0,8 0 1,-10 3 0,1-8 3,-9-3-1,1 2 1,-7-2 0,-8-3-2,-6 5-1,-9-2-1,-8 1-2,-19 6-7,-12 5-10,-20 3-32,-20 13-26</inkml:trace>
  <inkml:trace contextRef="#ctx0" brushRef="#br0" timeOffset="9918.5673">30631 4817 1,'14'-8'17,"-7"-4"0,4-2 2,3-8 0,3-3-3,-1-5 3,6-5-1,0-5-1,7-9-1,1-5-1,7-7-2,7-3-4,5-14-13,17 2-42,5-23-13</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09:24.009"/>
    </inkml:context>
    <inkml:brush xml:id="br0">
      <inkml:brushProperty name="width" value="0.05292" units="cm"/>
      <inkml:brushProperty name="height" value="0.05292" units="cm"/>
      <inkml:brushProperty name="color" value="#FF0000"/>
    </inkml:brush>
  </inkml:definitions>
  <inkml:trace contextRef="#ctx0" brushRef="#br0">13092 6200 131,'0'0'3,"0"0"3,0 0 4,0 0 0,5-4 3,-5 4 1,0 0-2,0 0 1,0 0-4,0 0-3,0 0-1,0 0-2,8 7-1,-8-7 2,3 19 1,0-4 2,0 1 0,2 3 1,-1 1 0,0 2 0,1 2 0,-1-1-2,-1 1-1,1 0 0,-3 1-2,1-5 1,-1 5-2,-1-6 1,0 1 0,0-1-1,0-2-1,-2-3-2,-1 2-8,-3 0-18,-4-6-41,9 1-5</inkml:trace>
  <inkml:trace contextRef="#ctx0" brushRef="#br0" timeOffset="588.0336">13431 6200 123,'0'0'5,"0"0"5,0 0 3,0 0 2,0 0 2,0 0 0,0 0 0,0 0 0,0 0-4,-5 3-5,5-3-3,-8 21 0,1-8-3,-4 3 0,0 2 0,-2 1 0,-1 1 0,-2-1-1,-1-1 2,1-1-2,0-4 0,1 2 0,-5-3 0,4-2 0,0-3 0,4 0 1,-1-2-1,13-5 0,-18 6 0,18-6 1,0 0-2,0 0 0,0 0 0,0 0 0,5-5 0,4 1 0,6 2 0,-2-1-2,5 1 2,-1 2-1,5 0 1,-6 2 0,4 3 0,-5 5 0,1-3 1,0 3-1,-1 2 2,0 1-2,-1-2 0,0 2 1,-1-1 0,0 2 0,-1-3 1,-2 3-2,-1-4 1,-3 1 0,1 1-1,-3 0-1,-1 2-5,-1-6-19,1 12-35,-3-20-9</inkml:trace>
  <inkml:trace contextRef="#ctx0" brushRef="#br0" timeOffset="806.0461">13740 6542 236,'0'0'4,"0"0"1,0 0 1,0 0 0,5-5 1,-5 5-1,11-5-1,1 5-14,2 5-51,0-5-7</inkml:trace>
  <inkml:trace contextRef="#ctx0" brushRef="#br0" timeOffset="2728.156">14046 6163 108,'0'0'5,"0"0"0,0-9 2,0 9 2,3-14 1,-3 14 1,10-18 1,-2 7 0,4 3-3,0 1-2,1 3-2,1 3 0,2 1-3,-1 1-1,3 10 0,-1 3 1,-1 8-1,-3 4 0,0 6 1,-4 3 2,-3 6 0,-3 1-1,-2 4 3,-1-3-1,0 5 1,-6-7-1,2 6 0,-1-1-1,0-3 0,0-1 0,4-4-2,1 0 0,0-7-1,2 0 0,5-8 0,0-6 0,2-1 0,1-3 1,0-6 1,1-2 0,1-5 0,-2 0 0,3-1 1,-2-7-2,1-3 2,0-2-2,-2-5 0,0-1 0,-1-2-1,0 0 0,-4-5 0,0 2-1,-3-1 1,-1-4-1,-1 5 0,-4-2 0,-3 6 0,-3-4 0,-4 7-1,0-1 1,-4 5-1,1 5 0,-1-1 0,-1 4 0,3 1 0,1 1 0,3 3 0,12 0-1,-16-3-1,16 3 1,0 0 1,0 0-2,0 0 2,0 0-1,3 7 1,-3-7 1,17 7 0,-7-4 0,6-3 0,0 1 0,4 1 0,0-2 0,2 0 1,1 0-1,0-3 0,-2 1 0,2 0 1,3-2-1,-7 2 0,0 0 0,-3 0 1,1-1 0,-7-1 0,4 1 1,-14 3-2,15-11 0,-15 11 1,13-17 0,-5 6-1,0 2 1,-1-2-1,0 0 0,1 1 2,-8 10-1,10-17-1,-10 17 1,4-9 0,-4 9-1,0 0 0,0 0 0,0 0 0,-9 0-1,9 0 0,-15 9 1,9 2-1,-2 0 1,3 4 0,0-3 0,2 4 0,2-1 0,1-1 0,1-4 1,4 4-1,1-4 1,2-2-1,0 0 1,3-3 0,-2-1 0,2-4 0,1 0 1,-1 0-1,2-4 1,-1-5-1,-1 0 1,1-3-1,-3 0 1,-1-2 0,-2 1-1,-3-1 0,-3 2 0,0 0-1,-4 2 1,-5 0-1,-2 5-1,-3 0 1,-1 3-1,-1 0 1,3 2-1,-1 0 0,2 0-1,12 0 1,-15 5 0,15-5 0,0 0-1,0 8 2,0-8-1,11 5 1,0-2 0,1-3 0,3 0 1,2-4 0,0-3 0,2-3 0,-1-3 0,0-6 0,-1 0-1,2-5 1,-2-1 1,-2-4-1,-1-2-1,-3-3 1,-2-1 0,1-2 2,-2-4-2,-3 5 1,-2-3-1,-1 6 0,1 0 0,-3 3 0,0 2 1,-1 5-2,-2 5 0,-1 3 0,0 3 0,-1 0 0,5 12 0,-8-14-1,8 14 0,0 0 0,-9-7-1,9 7 0,0 0 0,-3 14-1,3-4 1,0 7 1,0-1 0,0 6 0,0 2 0,2 5 0,1 3 1,0-1-1,1 1 1,1 1 0,-2 2 1,1-5-1,-1 2 1,1-2 0,-1-2 0,1-3 0,-1 1 0,2-2 0,-1-2-1,0-2 1,1 1-1,0-4 0,0-2 2,2-1-2,-1-1 1,0-3-1,-6-10 0,14 16-3,-14-16-1,16 10-5,-16-10-12,14 0-22,-1 4-24,0-4-8</inkml:trace>
  <inkml:trace contextRef="#ctx0" brushRef="#br0" timeOffset="3418.1955">15244 6366 194,'0'0'4,"0"0"2,0 0 2,0 0 1,-8-5 1,8 5 1,-14-4 0,5 2 0,1 2-4,-5 0-2,1 5 0,-6 2-2,5 3-2,-3 2 0,4 3-1,-2-1 1,4 4-1,0-2 0,7 2 0,2-4 0,1 0 0,3-1 0,4-4 1,5 0 0,-2-4 0,5-2 1,-2-3-1,8 0 1,-6-5 1,5-2-1,-5-4 0,2-5 0,0-3 1,-1-1-2,-1-5 1,-2 0 0,-3-5-1,-2 1 0,-4-3 0,-1 0-1,-3-1 0,-1 0 0,-7-1 0,0-3 1,-1-1-1,-3-2 1,2 3-1,0-1 0,-1 3 0,4 1 0,0 2 0,1 4-1,3 3 1,-1 3-1,1 5 1,0 3-1,2 2 1,-1 3-2,2 9 0,-2-8 0,2 8-1,0 0 0,0 10 0,0 2-1,0 5 2,4 1 1,0 10 1,3 3 1,1 6 0,2 4 0,0 1 3,1 5-2,1-3 0,-1 2 0,-1-4 0,-1 3 1,1-6 0,-1-6 0,0 3-1,-2-6 0,1 0 1,-1-5-1,1-2-3,-2-7-13,-5 0-52,5-3-6</inkml:trace>
  <inkml:trace contextRef="#ctx0" brushRef="#br0" timeOffset="4006.2291">15943 6220 137,'0'0'4,"0"0"3,0 0 4,-9-3-1,9 3 3,-10-3 0,10 3 0,-17 0 1,9 0-4,-3 1-2,2 4-2,-2 2-1,0 4 0,0 4-1,1-1 3,1 5-2,4 2 1,1-2-2,2 3 1,2 0 0,0-2-2,3 0 2,3-2-2,2-4 0,2-2-1,1-2 0,2 0-1,2-5-4,0-2-3,1-2-10,1-1-12,0-4-18,5 3-20</inkml:trace>
  <inkml:trace contextRef="#ctx0" brushRef="#br0" timeOffset="4448.2544">16062 6324 134,'0'0'4,"0"0"4,6-10 0,-6 10 3,15-12 1,-7 6 2,2-1 0,7 0 1,1 3-4,1 1-3,0 3-3,1 3-2,0 4-1,3 3 0,-6 2-2,1 3 0,-6 2 0,2-1 0,-6 1 0,0 1 0,-4-4 0,-3 4 0,-1-6-2,-1 1 2,-5-3 2,-2-1-2,8-9 1,-14 8 1,14-8 1,-14 0 1,14 0 2,-10-17-1,7 5 2,-1-5-2,4-3 1,-1-3-1,1 0 2,0-1-3,3 0 0,2 2 0,0 1-1,2 4 0,-2 3 0,3 3-4,-3 2-6,-5 9-11,13-9-30,-13 9-21</inkml:trace>
  <inkml:trace contextRef="#ctx0" brushRef="#br0" timeOffset="4845.2771">16545 6258 219,'0'0'3,"0"0"1,0 0 2,0 0-2,0 0 3,-11 2-2,11-2 3,-9 13-1,5-3-3,1 3-1,0 2-1,0 0 0,1 2 0,2-2 1,0 2-2,2-2 0,3-1 0,2-4 1,2 1-1,1-6 1,1 0 0,3-4 1,-1-1 0,2-4 1,1-7-1,0-1 1,-1-4 0,0-3-1,-2-2 1,-1 2 1,-5-4-2,-2 4 0,-2 2 0,-3 1-2,-4 3 0,-4 5-2,-6 5-1,-1 3-3,-1 0-7,-1 6-12,-2 2-23,9 4-26</inkml:trace>
  <inkml:trace contextRef="#ctx0" brushRef="#br0" timeOffset="5302.3032">16905 6189 187,'0'0'4,"0"0"4,0 0 1,0 0 2,0 0-1,0 0 1,0 0 0,-9-8-1,9 8-3,-14 4-4,14-4-1,-14 15-1,4-4-1,5 0 0,0 3 0,2-1-1,1 1 1,2-2 0,0 0 0,6 0 1,1-4-1,1 3 0,2-5 1,0 3-1,3-4 1,-1 1 1,1 0-2,-1-1 1,-2-2-1,2 3 1,-12-6 0,12 7 0,-12-7 0,4 11 1,-4-11-1,-7 11 1,-2-5-1,-1 1 2,-2 0-5,-1-3-1,0 2-5,1-4-12,-1-2-28,13 0-19</inkml:trace>
  <inkml:trace contextRef="#ctx0" brushRef="#br0" timeOffset="5780.3306">17170 6171 211,'0'0'2,"0"0"1,0 0 1,-11-2 1,11 2 1,-11 0-1,11 0 2,-17 0-1,8 1-1,9-1-2,-17 8-1,17-8 0,-16 14 0,10-3-2,1-2 0,1-1 0,3 4 0,1-2 0,0 1 1,5-3-1,3 1 1,0-1 0,3-1 0,2 0 0,1-4 0,3 4 0,1-2-1,-1-1 1,1 1-1,-1 1 0,0 1 0,-2 2 1,-2 0-1,-5 1 1,-3-1 1,-4 0 2,-1 1-2,-6 0 1,-3-1 0,-5 1-1,0-1 1,-2-2-2,-1-1-4,3 0-17,5-1-44,-5-3-5</inkml:trace>
  <inkml:trace contextRef="#ctx0" brushRef="#br0" timeOffset="6481.3707">17763 6073 121,'0'0'5,"0"0"1,0 0 0,0 0 2,0 0-3,0 0 2,0 0 1,0 0 0,12-2-3,-12 2-2,18 8 1,-3 4 0,-1 1 1,3 6-1,1 0 2,3 3 0,1 0-2,-3 2 1,0-2-2,0-1 0,-3-2 1,-2-3-2,-2-2-1,-4-5 1,-8-9 0,14 11 4,-14-11 2,9 2-1,-9-2 2,0 0-1,7-13 1,-5-3-1,0-1-1,-1-5-4,1-5 0,0-2-2,0-1 0,1 1 0,1-1 0,-1 6 0,1-3 0,1 9-3,-2 0-5,0 7-11,-3 11-21,3-11-27,-3 11-8</inkml:trace>
  <inkml:trace contextRef="#ctx0" brushRef="#br0" timeOffset="7003.4005">18400 6152 121,'0'0'4,"0"0"2,0 0 1,-13 0 2,13 0 2,-16 10-1,7-3 3,0 2 0,-2 1-4,0 5 0,-5-1-2,9 1-2,-1 0 1,7 1-2,1-1-1,0-1 2,5-4-2,2-1 0,11-2 1,-6-4 0,5 0 0,-6-3 1,4-2-2,0-6 1,0-2 0,0-2 0,-1-5 0,-1 3-2,-1-1 0,-1-2 2,-3 5-3,-2 3 0,0 1 2,-6 8-2,7-12-2,-7 12 1,0 0-2,0 0 0,0 0 1,9 6 1,-6 3-3,0 2 3,4-1 0,1 1 1,3 3-1,-2-2 2,2-1-2,2 0 0,-1-4-10,6-5-19,0 2-37,-3-4-3</inkml:trace>
  <inkml:trace contextRef="#ctx0" brushRef="#br0" timeOffset="7705.4407">18669 5656 110,'0'0'0,"0"0"2,0 0 3,0 0 1,1 8 1,2 2 3,-1 1 3,1 6 0,4 2 3,0 7-1,-1 0 0,1 5-2,0-2-1,3 5-1,-1-3-3,1 3-1,-2 2-2,1-3-2,-1 2-1,0-6-1,-1 2 0,-2-6-1,0 4 3,0-8-2,-1-3 0,-1 1 0,3-6 1,-1-2 0,1-1 0,2-5 1,-8-5 0,16 4 1,-6-4-2,1-5 1,2-2-1,3-5 0,2 2 0,-5-4-1,4-1 0,-6 1 0,4 1 1,-8 1-1,3 0 0,-4 0 0,-4 4 0,-2 8 0,2-14 0,-2 14 0,0-10 1,0 10-2,0 0-2,0 0 2,0 0-1,0 0 1,0 0-1,2 11 1,-1-1 0,2 1 0,0-1 1,2 0 0,-1 2 1,3-1-2,-2-1 1,-5-10 0,14 14-1,-6-8-2,-8-6-4,19 2-12,-8 1-34,1-6-19</inkml:trace>
  <inkml:trace contextRef="#ctx0" brushRef="#br0" timeOffset="7874.4504">19059 5939 258,'0'0'5,"0"0"-1,0-10 1,0 10-1,0 0 2,-1-12-8,1 12-21,-4-10-37,4 10-7</inkml:trace>
  <inkml:trace contextRef="#ctx0" brushRef="#br0" timeOffset="8393.4801">19484 6013 115,'0'0'4,"0"-9"0,0 9 1,0 0 4,0 0 0,-8-12-1,8 12 3,-17 3-1,0 3-2,7 9 1,-5-6-2,3 11-1,-3-5-2,4 4 2,1-4 0,5 0-2,0 1 1,3 0 0,2-3 1,0 0-1,8-4 1,0 0-1,7-3 1,-1-3-2,6-3-4,-3-2-7,7-6-10,4-1-21,-5-6-23,4-3-8</inkml:trace>
  <inkml:trace contextRef="#ctx0" brushRef="#br0" timeOffset="8811.504">19479 5559 69,'0'0'0,"0"0"4,6 0-2,-6 0 5,7 14 4,-6-3 3,4 7 2,-4 3 2,2 6 3,1 3 0,1 7-1,-1-1-3,3 7-4,7-6-1,-2 1-2,2-2-5,-3 1-1,6-1-4,-2-3-8,4-1-13,-8-7-20,7 2-25</inkml:trace>
  <inkml:trace contextRef="#ctx0" brushRef="#br0" timeOffset="9158.5238">19998 6072 176,'0'0'5,"0"0"2,-14-7 1,14 7 3,-13-10 2,13 10 1,-19-19 1,8 11 2,3-1-5,-4 3-2,2-3-3,10 9 0,-16-3-3,7 3-3,2 12-1,-2-4 0,1 7-1,4-1 0,2 6 1,-1-4-1,2 4 1,1-4 0,0-3 0,3-2 1,3-3 0,-6-8 0,16 13 1,-8-12 0,1-1 1,2-5-1,1-4 1,2 0 0,-2-4-1,0-3 0,2-3 0,-2-1 1,-1 1-1,-1 3 1,-2 0 1,-2 6-2,-1-2 0,-5 12 0,0 0-2,0 0-2,0 0 0,5 9-4,-5 2-13,0-11-44,3 18-10</inkml:trace>
  <inkml:trace contextRef="#ctx0" brushRef="#br0" timeOffset="9763.5584">20334 5702 194,'0'0'5,"0"0"4,0 0 0,0 0 1,0 0 2,0 0-3,0 0 2,0 0-1,0 0-5,0 7 0,0 5-2,0 5 0,-1 3 0,1 4 1,0 2-1,0 1 3,0 0-2,2 0 0,0 1-1,0-7-2,2 0 1,-2 0-2,2-3-1,-1-1-5,1-6-12,-2 4-18,-2-15-26,0 12-10</inkml:trace>
  <inkml:trace contextRef="#ctx0" brushRef="#br0" timeOffset="10487.5998">20240 5959 184,'0'0'5,"0"0"0,0 0 1,0 0 2,0 0 1,8 0 1,-8 0 2,18 0-2,-5-6-2,3 3-1,1-1-1,4 3-2,-1-2 1,2 0-3,1 0 0,0 1-1,-1-3 1,-1 5-2,-2-3 1,-1 1 0,-2 0-1,-3 0 0,-2 2 0,-2 0 0,-9 0 0,9 0 0,-9 0 1,0 0 0,0 14 1,0-14-2,-4 17 1,-2-7-2,-1 4 1,2 3 0,-4-2 0,5 2 0,-1-3-2,1 6 2,0-5-1,4 2 2,0-7 1,0 1-2,0-11 2,10 17 1,-10-17-1,17 8-2,-4-8-1,-3 0-5,7-3-17,-3 0-20,2-7-25</inkml:trace>
  <inkml:trace contextRef="#ctx0" brushRef="#br0" timeOffset="10491.6001">20586 5784 207,'0'0'2,"0"0"1,0 0-2,0 0-2,0 0-6,0 0-10,0 0-17,0 0-22</inkml:trace>
  <inkml:trace contextRef="#ctx0" brushRef="#br0" timeOffset="11206.641">20960 5929 186,'0'0'3,"0"0"4,-3-14 1,3 14 1,-7-10 0,7 10 1,-13-6 0,13 6-1,-16 0-2,16 0-4,-15 13 0,7-3-1,1 0-2,1 4 0,4 6-1,-2-6 1,0 5-1,2-3 1,2 3-1,0-8 1,1 8 0,2-9 1,1 0 0,-4-10 0,13 15 0,-13-15 1,17 10 0,-8-6 0,2-4 1,-1 0 0,1-2 0,-11 2 1,17-12-1,-10 1 0,2-1-1,-4-2 3,-1-5-2,-4 4 0,1-3-1,1 0 0,0 1 0,-1 3-1,0-1 1,1 6-1,-2 9-1,9-17 0,-9 17 0,14-8 0,-6 4 0,3 4-1,0 0 0,1 4 1,0 1-1,0 5 1,0 0-1,-1 6 0,-4 6-1,-2-2 1,0 3 0,-1-5-1,-3 7 1,0-7-2,-1 6 0,0-13 0,0 0 1,0-11-1,-5 12 1,5-12 0,0 0 0,0 0 1,0 0 1,-9-14 0,9 2 0,0-3 1,1-9-1,3 5 1,3-6-1,2 4 1,1-3 1,3 5 1,1-1-1,4 8 1,1 4 1,2 4-1,-2 4 0,4 0 0,-5 2 0,1 8-1,-3 4-2,-1 6 0,-3 4-3,-1 1-5,-9 5-18,-2-5-41,0 11-4</inkml:trace>
  <inkml:trace contextRef="#ctx0" brushRef="#br0" timeOffset="12855.7353">13685 6987 34,'0'0'3,"0"0"3,0 0 4,-12-1 0,12 1 2,-14-1 0,5 1 1,-4 0 0,0 0-2,2 0-3,-2 2-2,3 0 0,-1 1-2,11-3 3,-16 7-1,16-7 0,0 0 0,-11 8 1,11-8-1,0 0-1,-2 11 1,2-11 0,3 10-1,-3-10 2,11 12-1,-3-7-1,2 0 0,4-1-1,1 1 0,1-3-1,6 1 0,-2-1-1,6-1 2,0-1-3,9 0 1,4 0 0,4 0-1,4 0 1,3 0-1,5-3 0,3 0 1,5 1-2,0-1 1,-1-1 0,6 1-1,5-1 1,0 1-1,4 0 1,0-1-1,0 1 1,3-1-1,3 0 1,2 0 0,0-1 0,2 1 0,1-1 1,3 1 0,1-2 1,8 3-1,1-2 0,-2 1 0,0-1 0,1 1 0,0 1-1,3 1 1,3-3-2,-6 3 0,1 0 1,-1 1 0,-1-1-1,4 1 1,2 0 1,-4 1-1,3-3 0,0 0 0,0 1 0,5-4 0,4 2 0,-1 1 0,-3-1-1,2 0 1,-3-2-1,6 4 0,2 0 0,-4-1 0,-2 1 0,2 0 1,-3 1-1,2-1 0,6 2 1,-7-3-1,-2 2 1,4-2 0,-4-2 0,3 0 0,4 1 1,-3 1-1,-4-2 1,5 2-1,-5 1 0,1-1 0,5 1 0,-8 2-1,0-3 2,-1-1-2,-2 1 1,-2-1-1,6 2 1,-12-4 0,-1 2 0,-4 1 2,-3 2-1,-2-1 1,-2 0 1,-5-1 0,-7 0-1,-1 2 0,-5-1 1,-7 1-2,-4-1 0,-8 0 0,-8 2-3,-5 0-7,-9 1-34,-5 0-30,-4-1-5</inkml:trace>
  <inkml:trace contextRef="#ctx0" brushRef="#br0" timeOffset="15496.8863">23596 5767 40,'0'0'4,"0"0"2,0 0 5,0 0 1,-1-10 3,1 10 3,0-10 2,0 10 2,-2-9-2,2 9-1,-1-12-2,1 12-1,0 0-4,0 0 0,0 0-4,-2-8-4,2 8 1,0 0-2,0 6-3,0-6 0,3 19 0,0-4-1,-1 4 2,1 3 1,3 4-2,2-1 1,-2 8-1,-1 4 1,3 1-1,-1 2 1,4 3 0,-3 3-1,3 0 1,-4 9 0,2-5 1,0 0-1,-2 3 2,-1-2-1,-1 4-2,0-5 1,1 4 0,-1-3-1,-1-3 1,0 1 0,-1-6 0,1 3 1,1-6 0,-3 0 1,2-8-2,-1-1 1,-1-2 1,0-5-1,0 1-1,-2-6-1,0-2-4,-1-3-8,-2-5-22,3 1-34,0-10-3</inkml:trace>
  <inkml:trace contextRef="#ctx0" brushRef="#br0" timeOffset="16074.9194">23720 5712 93,'0'0'4,"0"0"-1,0 0 4,0-10 1,0 10 3,0 0 0,13-11 2,-3 5-1,-1 1 0,6 2 0,-2-1-3,8 0-2,1-1-1,9-3-1,7 2-2,1 0 1,8-1-2,3-1 0,4-1-1,-2 1-1,6-1 1,-6 1-2,-5-1-3,2 1-11,-10 3-14,-1-1-17,1 6-15</inkml:trace>
  <inkml:trace contextRef="#ctx0" brushRef="#br0" timeOffset="16883.9657">24526 5581 22,'0'0'1,"5"-5"-1,4 3 2,4 2 3,0-3 2,1 2 3,1 0 2,-1-1 2,-4 2-2,1 0 2,-11 0 1,11 0-3,-11 0 0,0 0-2,6 7 0,-6-7-1,6 12 0,-3-1-1,-1 2 0,2-1-1,0 0-1,2 4-2,-2 0 1,1 0 0,-2 4-2,3-2 0,1 1 1,-2 2-2,0 3 1,0 0 0,0 1 0,-1 1 0,3 4-1,-2 2 1,-1 1-2,2 2 3,1-3-2,0 5-1,0-1 1,1 5 0,-1-7 1,4 0-1,-2-1 0,-1 3 0,0-1 0,4-1-1,-4 2 0,4-4 0,-2 4-1,-3-5 2,2 7-2,0-3 2,-2 0-1,2-1-1,1-2 2,-2 4-1,1-7 0,1 5 0,1-6 1,-1-5-1,1 5 0,0-7 0,-1 3 0,-3-5 1,0 1-2,0-4 1,-2-1-1,0 0 1,-1-1 0,-2-2 1,-1 0-1,0 0-1,1-2 1,-2 0-1,1 2 1,-1 1 0,0-3-1,1-2 0,1 2-1,-2-10-4,1 19-12,1-7-35,-2-12-17</inkml:trace>
  <inkml:trace contextRef="#ctx0" brushRef="#br0" timeOffset="18458.0557">23799 7069 16,'0'0'3,"0"0"2,1 5 1,-1-5 1,5 14 5,-5-14 0,5 22 1,-3-10 2,4 4 1,-3 0-4,1 3-1,0 0 0,0 6 0,0 4-2,0-1 0,2 6 0,-1-2 1,0 5 0,0-7-1,1 9-1,0-7 0,0-3-3,0 0 1,1-1-2,0-2 1,2-1-2,-2 0-1,0-5 2,3 1-1,3-3-2,-5-2 1,6-3 0,-7 0-1,6-1 2,-7-2-3,7-2 1,-7 2-1,-6-10 1,10 14-1,-10-14 0,9 9 1,-9-9-1,0 0 1,9 11-1,-9-11 0,0 0 0,0 0 0,8 12 0,-8-12 0,0 0 0,0 0 0,12 6 0,-12-6 1,0 0-1,13 3 0,-13-3 0,11 0 1,-11 0-1,17 0 0,-7 0 0,2 0 1,1-1-1,2-1 1,-1 0-1,3-1 0,2 0 0,-1 2 1,0-2-1,3 2 0,0-4 0,2 0 0,-2 2 1,3-1-1,-3 0 1,4-5-1,-3 4 1,4-2-1,-4 0 1,5 2-1,1 0 0,0-2 2,0-1-4,-2 2 4,4 1-2,-3-1 0,5 1 0,-7-1 1,-1 3-1,-1-1 0,-2 0 1,0 0-1,-1 3 0,-2-2 0,-1 2 1,-4-1-1,0 2 0,2-5 1,-2 3 0,-1 1-1,1-4 2,-2 3-1,-2-1 0,6-1 0,-7 0 0,1 3 0,-9 1 1,16-7-2,-16 7 0,10-2 1,-10 2 0,0 0-1,10-6 0,-10 6 0,0 0 0,10-3 1,-10 3-1,0 0 0,11-6 0,-11 6 0,13-2 0,-13 2 0,13-3 0,-13 3 0,12-5 0,-12 5 0,15-3 2,-15 3-2,8-3-2,-8 3 4,0 0-1,0 0-1,12-5 1,-12 5 0,0 0 0,0 0 0,0 0 0,6-10-1,-6 10 2,0 0-1,1-11 0,-1 11 0,0-12 0,0 3 0,0 1 0,-3-3 0,1 0 1,0-2 0,0-2-1,-1-3 2,0-1 1,-1-2-2,2 0 1,-1-4 0,1 1-1,-4-5 0,2-4-1,-2 1 0,2-5 0,-1 2-1,0 0-1,-1 1 0,-2-2-5,3 6-11,-1 16-50,-3-14-6</inkml:trace>
  <inkml:trace contextRef="#ctx0" brushRef="#br0" timeOffset="21308.2187">25921 6371 18,'0'0'5,"0"0"4,0 0 4,0 0 5,0 0 1,0 0 4,-1-4-2,1 4 1,0 0-4,0 0-5,0 0-4,0 0-5,0 0-1,0 0-4,0 0-3,0 0 0,0 0-6,0 0-6,0 0-13,0 0-28,0 0 1</inkml:trace>
  <inkml:trace contextRef="#ctx0" brushRef="#br0" timeOffset="21852.2498">26535 6154 139,'0'0'5,"0"0"3,0 0 2,0 0 1,0 0-1,0 0 1,0 0 0,0 0 0,0 0-4,-6 6-1,6-6-4,0 14 1,0-2 0,0 0 1,2 4 0,1-1 0,1 1 1,1 0-2,1 1 0,0 2 1,-1-1-2,1-2 0,0 0-1,2-3-2,-3 1-4,-1-3-12,-1-1-23,3-1-26</inkml:trace>
  <inkml:trace contextRef="#ctx0" brushRef="#br0" timeOffset="22418.2822">26807 6200 138,'0'0'5,"0"0"2,0 0 1,0 0 2,0 0 1,0 0 0,0 0-1,0 0 2,0 0-5,0 0-3,0 0-2,-6 3-1,4 6 0,-3 0-1,1 2 2,-3-1-1,1 1 0,-3 2 0,1-1 0,-3 0 1,-1 0-2,-2 0 1,-1-2 0,-2 2 1,2-4-2,0 1 0,1-4 1,-1 2-1,4-5 1,11-2 0,-15 0-1,15 0 1,0 0 0,0 0-1,0 0 1,10-7 0,-10 7-1,16-7 0,-5 7 1,1-3 0,3 1 0,-2 2 1,1 0-1,1 5 0,2-1 1,-1 2 0,1-1-1,-3 4 1,0-2 1,-2 1-2,0-1 1,-2 2-1,-10-9 0,13 17-1,-13-17 1,12 14-2,-12-14-7,10 13-17,-4 3-34,-6-16-7</inkml:trace>
  <inkml:trace contextRef="#ctx0" brushRef="#br0" timeOffset="22808.3045">27165 6275 82,'0'0'4,"0"0"3,0 0 6,0 0 2,0 0 4,0 0 2,0 0 1,6 0 2,-6 0-2,11 0-6,-11 0-3,18 0-2,-9 0-4,2-2-1,2-1-3,0 1-1,-2 1-1,2 1-1,0-1-3,-3 1-7,0 0-7,-1 0-16,0 7-19,-9-7-17</inkml:trace>
  <inkml:trace contextRef="#ctx0" brushRef="#br0" timeOffset="23054.3186">27252 6420 110,'0'0'7,"0"0"6,0 0 3,0 0 3,0 0 2,5 0 1,-5 0 3,15 0-2,-4 0-6,1 0-4,3 0-4,1 0-2,1 0-3,0 0-2,0-1-3,-1-1-6,-2 1-14,-2-4-32,1 4-18</inkml:trace>
  <inkml:trace contextRef="#ctx0" brushRef="#br0" timeOffset="23474.3426">27628 6118 132,'0'0'4,"0"0"0,5-1 3,-5 1 3,0 0 0,0 0 2,14 2 0,-14-2 2,3 9-3,-3-9-1,6 17-1,-3-8-1,1 4-3,0-1 1,0 3-1,0-1-1,0 2 0,1 0-1,-1 3 0,-1 0-1,-1-2 1,-1-1-1,0 1 0,0-1-1,-1-2 0,0-2-2,0 0-7,0-12-13,-1 14-29,1-14-17</inkml:trace>
  <inkml:trace contextRef="#ctx0" brushRef="#br0" timeOffset="24097.3783">27876 6179 73,'0'0'2,"0"0"-1,0 0 3,0 0 0,0 0 1,0 0 1,-2 9 4,2-9-2,0 15 0,-2-3 2,2 0-2,0 2 0,-1-2 0,1 2 1,-1 1-2,1-1-2,0-1 2,3-1-1,0-1 1,1-2 0,-4-9-1,14 14 1,-5-11 1,1-1-1,-1-2-1,0 0 1,2 0-2,2-5 2,-2 0-2,-1-1 2,0 1-1,-2-5 1,-8 10 0,15-18-1,-8 9 0,-3-2-1,-1-2 0,0-1-1,-2 0 0,-1 0 0,1 2 0,-2-1-1,-1-1 1,-1 2-1,-1 1-1,-1 2 1,0 1-1,1-2-1,4 10-1,-12-14 0,12 14 0,-17-8-2,7 6 0,-2 0-1,-1 2-1,0 0-2,-5 4-5,2 4-5,-1 1-24,-4 3-31,3 1-4</inkml:trace>
  <inkml:trace contextRef="#ctx0" brushRef="#br0" timeOffset="26720.5283">18948 10478 113,'0'0'4,"0"0"-1,0-14 4,0 14 0,0-13 5,0 13-1,0-14 1,0 14 2,-1-12 0,1 12-3,0 0 1,0 0-2,0 0-3,0 0-1,0 0-1,0 0-1,0 0-2,0 0 0,0 10 0,0-10 0,0 21-1,0-8 2,0 7-1,1-1-1,0 8 1,0-3-2,0 3 0,1 4 0,-2 4 1,1 2-2,1 1 2,0 4-1,0 2 0,-1 4 0,1 1 0,1 4 1,-1 2 1,3 3 0,0 5 2,2 1-2,2 5 1,-1 1 0,1 2 0,2 6-1,0-1-2,-2 6 1,2 1 0,-3 2-1,1 1 1,-1 2-1,3 1-1,-4 1 2,2 3-1,0 1 2,0-3-2,0 7-2,0-3 4,0 4-2,0 4 1,0-2-1,4-1 0,-4 2 0,5-2 0,-3 3 1,3 5-1,1-8 0,-2 3 1,3-1 0,-6-5 0,5 4-1,-3 2 1,0-4 0,-3-2-1,-2-2 1,1-3-1,0-1 0,-2-1 0,0-3 1,-2-2 0,-1-3 0,2 0-1,-2-5 1,0-3-1,0-8 0,-3 0-1,1-10-3,-1-12-13,0-9-31,5-4-23</inkml:trace>
  <inkml:trace contextRef="#ctx0" brushRef="#br0" timeOffset="27617.5796">19167 10498 18,'0'0'2,"0"0"3,0 0 1,9 4 4,-9-4 2,12 3 2,1-3 1,1 0 2,6 2 2,2-2-1,6 0-2,1 0 0,8 0 0,2 0-2,8 0 0,6-2-2,2 0-1,7-3-2,3-1-4,4-8 1,3 6-3,5-5-1,3 0 1,-2-1-2,5 3 1,-1-3-1,0 5 1,-2 3 1,2-1 0,0 0 0,-4 0 0,1 4 0,-4-2-1,1 2 1,-6 0-2,-3 0 1,-6 1-5,-5-1-2,-7 1-12,-10 2-20,-7-2-31,-3 2-3</inkml:trace>
  <inkml:trace contextRef="#ctx0" brushRef="#br0" timeOffset="28492.6297">21272 10292 57,'0'0'5,"0"0"0,0 0 1,0 0-1,-13-7 2,13 7 1,0 0 3,0 0-1,-7 11-1,6-3-1,0 4 0,0 2 1,1-1 1,0 8-1,0 4-1,0-1-1,0 6-1,1-2 0,1 8-1,2-1 1,0 6-2,2-3 0,-2 2 0,1 4 0,0 0-1,1 7 0,0-2 0,2 10-1,-2 2 0,2 3 1,-1 4 0,1 4-1,-3 2 0,2 4 0,-2-2 1,0 5 0,0-1-1,-2 2-1,-2 2 0,2-1-1,-2 0 1,1-1 0,0 2-1,0-1 1,1 3-1,1-3 1,9 2-1,-7 0 0,6 2 0,-5-1-1,8 2 1,-10-1 1,8 1-1,-8-1 0,0 1 0,0 2-1,0-2 1,0 1 1,3 5-1,-2-6 0,1-1 0,-1 0 1,-1-2 1,3 1 0,-3-2 0,0 0-1,0-2 0,-1 2 0,2-1 0,-2 0 0,0-4 0,1 1-1,-1 0 1,1-5 0,0 2 2,2-4-2,-2-1 1,1-2-1,1 0 0,-2-3 1,3 0-1,-1-5 0,-1-5 1,-1 3-1,2-4 1,-1-1-1,-1-2 0,-2-5-1,0 4 1,-1-8 1,-1 4-1,-1-7-1,-1-4 0,1-2 0,0-1 0,0-5-3,-1-4-5,0-2-30,5-3-30,-5-3-5</inkml:trace>
  <inkml:trace contextRef="#ctx0" brushRef="#br0" timeOffset="29944.7127">19576 15483 121,'0'0'5,"0"0"2,0 7 3,0-7-1,0 0 0,0 0 2,0 14-2,0-14 1,0 0-3,0 9-2,0-9-2,0 24 0,1-10 0,0 10 0,0-3 1,0 11-2,1-2 1,1 7-2,-1-3 0,-1 5 0,1-1-1,0 1 0,0 3 0,2-3 0,0 4 0,1-8-1,0 2 1,-1-2 0,3 2 0,0 2 0,2-5 0,-1 3 1,3-6-1,-4 5 0,2-9-1,-1 3 0,1-8 0,-2-4 0,-1-1 1,0-5-1,-2 2 1,-4-14 0,8 15 0,-8-15 1,6 10-1,-6-10 0,0 0 0,6 10 1,-6-10-1,0 0 0,0 0 0,9 7 1,-9-7-1,0 0 1,0 0-1,10 8 1,-10-8 1,0 0-1,9 6 0,-9-6-1,0 0 1,12 3 0,-12-3 0,10 4 0,-10-4 0,11 3 2,-11-3-1,13 2 1,-13-2 0,14 1 2,-6 0-2,3-1 1,1 0 0,-1 0 0,7 0-1,-1-2 0,3 0-1,1-1 1,5-1-1,-2-1 0,5 1-1,5 0 1,-2-1-1,5-1 0,-2 1 0,4-2 0,0 2 0,4-2-1,-5 2 2,1-3-2,2 1 1,-2 0 0,6 1-1,-6 2 1,5-3 1,-2 2-2,4 0 1,5 0 0,-6 0-1,4 0 1,0-1-1,1 1 1,-4-2 0,3-1 1,-5 3 0,-3-2 0,0 2-1,-6-1 2,-1 0-1,-6 1 0,1 2 0,-8 0 2,0 1-2,-4 1 0,-3 0 0,-5 0 0,1 1-1,-10 0-3,9-1-21,4-4-47,-12-4-4</inkml:trace>
  <inkml:trace contextRef="#ctx0" brushRef="#br0" timeOffset="31074.7773">19050 11275 4,'0'0'3,"0"0"3,0 0 1,12 0 5,-12 0 3,18 0 0,-4 0 4,0 0 1,4-3 2,1 3-5,1-3 0,4 2-3,4 0-2,3-2-1,0 1-1,8 0-2,2-3 0,6 1-1,7-1 0,3-3 1,6 3-2,0-2 2,7 0 0,1-1-1,3 0 1,3-2-1,1 0 0,2-1 1,0 0-2,1-2-1,-1 0 0,-1 0-2,2-4 1,-6 2-2,-1 1 0,-3 2 0,-4-1-1,-2 3 0,-7 1-1,-5 3-1,-3-2-5,-10 5-12,-7 1-23,-11 2-31,-2 2-5</inkml:trace>
  <inkml:trace contextRef="#ctx0" brushRef="#br0" timeOffset="31764.8168">19282 12041 87,'0'0'1,"0"0"2,0 0-1,0 0 2,0 0-1,0 0 2,0 0 0,0 0-1,11 0 1,0-2 0,-1 2-1,8-4 1,-2 2 2,8-2 1,1 0 3,10-2 1,8-2-1,0-1 2,13 0-1,0-1 1,11-1-1,1-1-1,4 0-1,6 0 0,2 0-3,1 1 1,3-1-1,1 0 0,0-1-2,-3 2-1,3 0 0,-5 0-1,-5 1 0,1-1-1,-7 3 0,-4 1-1,-4 0 0,-8 0 0,-2 3-2,-11 1 0,-8 2-5,-5 1-9,-8 0-14,-7 0-29,-4 5-14</inkml:trace>
  <inkml:trace contextRef="#ctx0" brushRef="#br0" timeOffset="32381.8521">19199 12826 55,'0'0'4,"0"0"-1,0 0 3,9-2 1,-9 2 3,16-5 0,-1 0 5,5 2 0,2 0-2,10-1 1,0-1-1,13-2-1,7 2 1,6-5-1,9 4-1,3-5 0,6 2 1,4-1 0,7-1-1,2 2 0,1 2-1,2-3-1,0 3 0,2 0-2,-2 0-2,4 0 0,3 0-2,-7 2 1,-5-1-1,-2-2-2,-3 3 1,-10 1-1,-1 2-1,-13-3 0,-8 5-2,-5 0-5,-14 0-6,0 0-15,-12 5-27,-5 2-19</inkml:trace>
  <inkml:trace contextRef="#ctx0" brushRef="#br0" timeOffset="32873.8802">19405 13697 51,'0'0'3,"0"0"3,0 0 2,0 0 2,0 0 0,12-7 1,-1 1 3,13-1-1,10-7-1,3 2 0,12-3-2,2 0 1,13-2 0,2 0 1,8-2-1,8 2 0,6 3 0,6-4-1,2 1-1,4-4-1,1 5-1,1-3-1,5 3-1,-8-2-1,-5 4 0,-5 0-1,-4 3-1,-8 3-1,-5 1 0,-9 2-2,-14 2-5,-4 3-14,-13 0-21,-12 2-30</inkml:trace>
  <inkml:trace contextRef="#ctx0" brushRef="#br0" timeOffset="33659.9252">21552 10568 161,'0'0'7,"0"0"2,0 0 4,0 0 0,0 0 0,0 0 1,0 0 0,0 0 0,-2 12-5,2 2-4,0 3-3,1 2-1,3 6-7,1 3-16,0-4-31,3 6-16</inkml:trace>
  <inkml:trace contextRef="#ctx0" brushRef="#br0" timeOffset="34445.9702">21509 11435 132,'0'0'4,"0"0"1,0 0 2,0 0 2,3-9 1,-3 9 2,10-7-1,-10 7 3,17-8-4,-7 4-2,1 2-1,2 1-3,-2 1-1,1 0 0,0 0-3,-3 1 0,-9-1-2,13 17 1,-11-8-1,-2 2 0,0 3 1,-7 1-1,-1 0-1,-1-1 2,-2 3 1,2-6 0,0 1 0,9-12 1,-15 17 3,15-17-1,0 0 3,-8 10 1,8-10 2,0 0 0,11-3-2,1-3 2,3 0-4,1-3-7,7-1-26,4 5-37,-1-2-5</inkml:trace>
  <inkml:trace contextRef="#ctx0" brushRef="#br0" timeOffset="35166.0114">21584 12066 134,'0'0'5,"0"0"3,0 0 3,12-3 2,-12 3 0,17-5 1,-5 4 1,2-1-1,-1 1-4,3 1-3,-3 0-4,-1 4-1,-1 2-3,-11-6-1,11 16-1,-11-8-1,0 4 0,-7-1 0,-2 1 0,-3-1 1,-2 1 0,3-1 2,0-3 0,11-8-1,-12 11 2,12-11 0,0 0 2,5 7-1,4-7 0,4 0 1,1 0 0,0 0-1,2 0 0,-1 0 1,-1 1-2,-4 4 0,0 0 0,-10-5 1,9 17 0,-8-6 2,-1 2 0,-5 0 2,-6 1 1,-1-1 0,-4 0 1,-3-2 0,-3 0-2,1-3 1,-4-1-3,2-2-3,3-1-9,2-3-22,-4 1-35,9 0-3</inkml:trace>
  <inkml:trace contextRef="#ctx0" brushRef="#br0" timeOffset="35778.0464">21705 12951 141,'0'0'3,"0"0"0,0-4 0,0 4 0,0 0 1,0 0 1,0 0 1,-5 8 1,5 8-1,0-4 0,-1 6-1,4-5 0,1 6 0,3-9-2,2 5 0,1-10 0,0 0 0,6-4-1,-3-1 2,2-3 0,-1-5 1,1-3 0,-3-6 1,-1 3 1,1-4 1,-5 5 1,-1-4 1,-3 7 0,0-2 0,-3 12-1,0 0-3,0 0-1,0 0-1,0 0-2,3 5-2,-2 8-7,-1 6-14,0-7-45,2 12-6</inkml:trace>
  <inkml:trace contextRef="#ctx0" brushRef="#br0" timeOffset="36441.0843">19390 14476 88,'0'0'3,"0"0"0,0 0 3,0 0 2,1-13 2,11 8 2,0-2 2,11 2 2,10-4-1,6 1 1,10-3-1,6 0-2,10-3-2,10 0-2,8-3-3,5-2 1,9-6-3,4 4-1,3-4 2,6 1-3,-1 1 2,1 0 0,9 1 2,-7 1 0,-3 4 1,1 0 1,-5 0-1,-2 0 0,0 5 2,-8-3-2,-9 1-2,-6 4 0,-9 3-2,-8-3 0,-7 5-1,-10 2-1,-11 1-4,-8 2-6,-11 0-12,-1 0-27,-2 1-26</inkml:trace>
  <inkml:trace contextRef="#ctx0" brushRef="#br0" timeOffset="36875.1091">21874 13904 159,'0'0'1,"0"0"-1,0 0 0,0 0-1,-10-2 0,10 2 0,0 0 2,0 0 0,-1 5 2,1-5 0,0 9 3,0-9 0,4 13 3,-4-13-1,9 17 1,-9-17-1,14 12 0,-4-5-2,2-2 1,1 0-2,3-5 0,1 4-1,-1-3-1,1 2 1,3 0-2,-5 0 1,1 2-1,-6 0 2,2 3-2,-12-8 1,8 15-1,-9-4-4,-13-4-4,1 3-13,-9 2-19,-2-5-28,1 3-5</inkml:trace>
  <inkml:trace contextRef="#ctx0" brushRef="#br0" timeOffset="37040.1185">21854 13788 216,'0'0'4,"9"-9"-2,2 3 1,-1-2-1,9-2-2,-3-1-8,11 0-23,7 0-30,-5 3-4</inkml:trace>
  <inkml:trace contextRef="#ctx0" brushRef="#br0" timeOffset="37373.1376">21804 14601 235,'0'0'0,"0"0"-1,0 0-6,0 0-8,2-10-14,-2 10-28,13-10-7</inkml:trace>
  <inkml:trace contextRef="#ctx0" brushRef="#br0" timeOffset="37542.1473">21936 14993 175,'0'0'0,"0"0"-1,0 10-8,0-10-15,6 17-19,0-7-13</inkml:trace>
  <inkml:trace contextRef="#ctx0" brushRef="#br0" timeOffset="38278.1894">20129 16186 67,'14'-3'6,"8"-5"2,12 2 6,8-6 4,12 2 2,6-6 1,18 1 2,5-2 2,7-1-6,4 5-4,1-5-3,2 4-2,1-3-2,0 3-1,1-1-1,1 3-2,-10 0 0,-9 2-2,-5 4 1,-7-2-2,-8 6-1,-9 2-3,-9 0-9,-15 1-14,-5 3-22,0 5-23</inkml:trace>
  <inkml:trace contextRef="#ctx0" brushRef="#br0" timeOffset="38603.2079">22085 15988 139,'0'0'4,"0"0"1,0 0 4,0 0-2,0 0 1,0 0 2,3 7 2,-3-7 0,0 0-2,2 13-2,0-4-1,2 1-1,-2 4 1,2-2-2,1 4-1,-1-1-2,2 3-1,-1-1 1,-1 2-3,0 3-4,0-3-12,0 5-18,-3-11-25,2 8-7</inkml:trace>
  <inkml:trace contextRef="#ctx0" brushRef="#br0" timeOffset="39066.2344">22328 16087 125,'0'0'7,"0"0"1,0 5 3,0-5-2,0 0 2,0 0-1,0 14 1,0-14 0,0 10-7,0-10-2,0 14 0,0-6 0,0 5 0,-2 3-1,4-4 2,0 4-2,-1-3 1,2 2 1,1-7-1,1 6 2,-5-14-1,11 11 2,-11-11 0,15 8 0,-6-8 2,1 0 0,0 0 0,-2-5 1,2 0-1,-1-1 1,-9 6 0,14-20-1,-8 8 0,0-3 2,-2 0-3,-3-2 0,-1 1 0,1-3-1,-1 4-1,-2 0 1,-4 3-2,6 12-2,-17-12-3,5 8-7,-3 4-18,7 5-47,-12 4-5</inkml:trace>
  <inkml:trace contextRef="#ctx0" brushRef="#br0" timeOffset="59772.4188">26657 6447 5,'4'10'9,"-4"-10"2,4 14 2,0-6 0,-1 2 0,-3-10-3,5 19 0,-3-10-3,0 3-3,1-2 1,-1 0-1,0 0-10,0-1-11,1 8-20,-2-7-7</inkml:trace>
  <inkml:trace contextRef="#ctx0" brushRef="#br0" timeOffset="61274.5047">26758 6836 3,'21'0'9,"0"0"2,6-1-2,-3 0 1,6-1-2,-3-2-1,10-2-1,-6 1 0,7 0-1,3 0-1,0-2-2,4 3-1,-1-2 2,6 2-3,-6 2 1,5-3 1,-1 3-1,-4-1 2,1 0-1,-4-2 0,2 2 1,-6-1 0,4-1 1,-1 0-1,-2-1 2,1 2-1,-3-3 0,4 0 2,-3 0-1,4 0 1,-5 0-1,0-1-1,2 1-1,-5-3 0,3 2-2,-8-4 2,-1 3-1,-6-3-1,4 5 1,-8-7 1,1 6-1,-3-4 0,-1 4 1,0-1-1,0-5 0,-4 4 2,2-3-2,-3-1 0,2-1 1,-1 1-1,-2-3 0,2 2 1,0-1-2,3 2 1,-4-4 0,4 5 1,-7-3 0,6 0 0,-8-1 1,3 2-1,-7-3-1,0 4 2,-4-2-3,-7 1 0,2-2-1,-5 0-1,2 0-1,-6 1 1,1-2-2,-6-1 1,5 2 1,-1-1 0,-5 2 0,4-1 2,-3 0-1,1 1 0,-1-1 2,4-5-1,-3 5 0,4-5 0,-2 5 1,1-2-1,-2 4 0,-1-5 0,-2 7-2,-1 0 1,-4-1 0,-2 3 0,-4-2 0,-6 0 0,3 1 1,-5 0-1,2 3 0,-5-4 0,0 4 0,-2-1 0,3 3 1,1 0-1,-4-1-1,2 0 1,-2 2 1,0 2-1,-1-1 1,-2 0 0,2 2-1,0 0 1,3 0 2,-2 3-2,1 0 0,4 3-1,0 2 0,4 1 1,-4 5-1,5 1 1,0 3-1,1 0-1,-4 4 2,-2 0-1,5 5 0,-3 0 0,5 3-1,-1 6-1,2 1 2,-1 4-3,8-2 2,2 7-1,-1-2 1,3 10 0,-1-5 0,7-2 1,-2 4-1,4-3 0,4 4 1,3-5-2,2 2 2,5-3-2,2 0 2,5 0-1,2-5 0,6 3 0,5-5 1,1 5-1,3-11 2,3 1-1,5-5 0,1-4 2,7-3-1,4-3 0,0-5 0,6-4 2,-2 1-2,6-4 0,-3-3 0,4 0 0,-7-1-2,-4 0-2,1-2-9,-6-2-12,-3-6-29,1 4-10</inkml:trace>
  <inkml:trace contextRef="#ctx0" brushRef="#br0" timeOffset="61993.5458">28711 6347 3,'11'6'10,"-11"-6"2,16 0 3,-7 0-1,4 0 1,0-3 0,5-3-1,-1-2 0,4-3 0,-2 1-1,6-3 0,0-1 1,6-4-3,2 1 1,0-4-2,5 2-2,-1-3-1,6-2-1,-7 2-2,6 0-1,-6 2-1,-5-1-6,0 6-12,-4 8-31,-5-3-16</inkml:trace>
  <inkml:trace contextRef="#ctx0" brushRef="#br0" timeOffset="70039.006">19050 10893 6,'0'0'11,"-11"9"2,11-9 0,-9 4 1,9-4 2,-8 2-3,8-2-2,0 0-1,-10 3 0,10-3-2,0 0 0,0 0-1,0 0-1,0 0-1,0 0-2,0 0 1,0 0 0,10 0 1,-10 0 0,18-3 2,-5-1 0,2-3-1,3-2 2,3-1 1,1-3-1,-1-1 1,2-1-1,3-3 0,-2 2-2,4-5 1,-1 2-2,0 0 0,0-2-2,4 0 0,-5 2 0,5-2-1,0 0 1,-2 4-1,3-1-1,-3 1 1,0 1-1,-5 3-1,3 2-1,-5 2-2,-5 4-6,-4 1-8,-3 4-14,-10 0-17,12 9-18</inkml:trace>
  <inkml:trace contextRef="#ctx0" brushRef="#br0" timeOffset="70550.0352">19057 11243 3,'11'-12'4,"-11"12"1,16-13 0,-5 6 1,1 0 0,2 0 2,1-1 3,1-1 2,4-3 2,1 0 3,2-9 1,5 2 0,0-7-1,5 3-2,0-7-2,7 1-2,4-2 0,-1 0-2,6 3-1,-6-4 0,7 2 0,-4-2-2,5 1-1,-5 0-1,-2 1-1,2-1-1,-6 4-1,2 1-2,-6 4-2,0 5-5,-9 2-4,-1 4-11,-7 6-12,-3 5-18,-1 2-15</inkml:trace>
  <inkml:trace contextRef="#ctx0" brushRef="#br0" timeOffset="71054.064">19511 11226 80,'0'0'2,"0"0"2,-3-12 1,3 12 3,12-17 3,3 2-1,3 1 3,4-7 1,10-4-1,-2 3-1,7-5 0,-1 1 0,1-3-1,4 3 1,-2-6-2,8-2 0,-4 7 0,7-7-1,-4 0 0,9-5-3,2-1 0,-1 1-1,4 0-2,-5 0 0,2 1-1,-5 3-2,-1-3 1,-7 8-1,-6 0-1,-1 7-1,-9-3-4,0 12-6,-9-3-12,2 7-12,-6 10-19,-15 0-17</inkml:trace>
  <inkml:trace contextRef="#ctx0" brushRef="#br0" timeOffset="71522.0908">20237 11023 0,'7'-10'11,"3"1"6,3-6 3,4 1 5,5-7 2,5-3 4,4 1-4,3-5-3,2 0-2,4-4-4,0 3-4,3-4-2,-1-1-2,4 1-2,-1 1-2,-1 0 0,0 3-2,0-1-1,0 0-2,-2 4 0,1 0-1,-6 5-2,-5-1-2,-4 8-7,-7-2-5,-1 10-9,-6 1-13,-14 5-20,12 11-13</inkml:trace>
  <inkml:trace contextRef="#ctx0" brushRef="#br0" timeOffset="71961.1159">20652 11025 55,'0'0'4,"2"-10"1,0-1 5,8 4 3,-4-5 4,7-1-1,0-4 3,9 1 1,2 1-2,1-2-1,5 1-4,-3-3-1,7 1-4,-4-2 2,8 1-2,-6-3-1,2 5-1,-2-3 0,-1 0-3,-1 2 0,-3 3-1,-2 1-2,-6 4 0,0 0-1,-5 4-1,0 1-2,-5 2-4,0 3-4,-9 0-9,13 0-13,-13 0-10,7 9-13</inkml:trace>
  <inkml:trace contextRef="#ctx0" brushRef="#br0" timeOffset="72109.1244">21237 10764 151,'0'0'7,"0"0"1,0 0 3,3-13 3,-3 13 0,13-16 0,-4 4-1,7 0-5,-4 0-19,5-2-30,5 5-23</inkml:trace>
  <inkml:trace contextRef="#ctx0" brushRef="#br0" timeOffset="74003.2327">16999 11188 32,'0'0'2,"0"0"-2,-9 1 0,9-1 0,0 0 2,0 0 2,-11 5 1,11-5 3,10 11-1,-10-11 1,18 16 2,-9-5-1,6 0-1,-5 3-3,7-3 1,-6 2-2,-1-1-2,-1-1-2,0-1-4,-2-1-9,1 3-15,-8-12-19</inkml:trace>
  <inkml:trace contextRef="#ctx0" brushRef="#br0" timeOffset="74380.2543">16873 11287 20,'0'0'3,"0"0"0,0 0 2,0 0 1,0 0 2,0 0 4,0 0 4,0 0 0,7-8 2,-7 8 1,17-12-1,-7 3-1,1 1-1,2-3-2,-2-2-2,3 4-3,3-2-2,-5-1-2,5 3 0,-7 0-2,5 1-2,-7 3-3,6 0-7,-14 5-11,13-5-22,-13 5-18</inkml:trace>
  <inkml:trace contextRef="#ctx0" brushRef="#br0" timeOffset="74787.2776">17202 11110 43,'0'0'5,"4"-10"0,-4 10 4,10 0 2,-1 0 1,3 0 0,2 4 2,1-1-1,0 5-4,1 7-1,-1-6-2,-1 3-2,0 0-1,-2 1 0,-3 0 0,1 0-1,-1-1 1,-4 0 0,-5-12 2,9 14 4,-9-14 3,0 0 0,0 0 2,0 0 0,0 0 1,-2-8 0,-4-3-3,0-5-3,-2-3-2,0-2-4,0-4 1,-1-2-3,2 7-2,0-5-5,2 9-7,2-3-11,3 7-15,0 12-16,3-10-18</inkml:trace>
  <inkml:trace contextRef="#ctx0" brushRef="#br0" timeOffset="75542.3207">17551 10907 75,'0'0'5,"0"0"1,0 0 2,0 0 3,-5 7-1,5-7 1,-9 12 0,-1-5-1,2 4-3,1 0-2,1 3-4,2 0 0,0 2-1,4-3 0,0 2 0,1-4 0,6 1 0,-1 2 3,4-5-1,-1 3-1,1-8 3,-1 3-1,3-7-1,-4 0 2,2-6-1,-4-6 0,2 2-1,-4-3 1,-1 1 0,-2-3-1,0 2 1,-1 4 0,0-1-1,-2 0 0,-1 1 0,3 9 1,-11-14-2,11 14 1,-8-8 0,8 8-1,0 0 1,-10-4-2,10 4 0,0 0-2,0 0 2,0 6-1,0-6 0,8 12 0,1-5 1,7-2 1,-3 0 0,5-2 2,-3 0-2,7-3 1,-6 0 1,5-3-1,-5-3 1,-3-2 0,1-2-1,-2 0 0,-2-3 1,-1 2-1,-3-2 0,-2 0 0,-3 1-1,-1 1 1,0 1 1,-2 0-2,2 10 0,-9-13 1,9 13 0,-11-9 0,11 9-1,0 0-1,-8-4 2,8 4-2,0 0 0,0 7 0,0-7 0,10 12 0,-1-3 0,1-1 0,1 0 1,3 0 0,1-2-3,-2-1-9,1-2-16,2 5-27,-4-7-13</inkml:trace>
  <inkml:trace contextRef="#ctx0" brushRef="#br0" timeOffset="75706.3301">17688 10695 64,'0'0'-4,"0"0"-11,0 0-10</inkml:trace>
  <inkml:trace contextRef="#ctx0" brushRef="#br0" timeOffset="76176.357">17859 10792 40,'0'0'3,"0"0"4,0 0 3,13 5 0,-13-5 4,14 8-1,-3-3 2,0 2 0,-2 0-4,1 2-2,-10-9-3,16 13-1,-16-13-2,13 12 0,-13-12 0,0 0-1,10 7 3,-10-7 0,0 0-1,0 0 1,7-4-1,-7 4 0,0-17 0,-1 5 0,-1-1-2,-2 1-1,2-1 0,0 0 0,1 3 2,1-1-1,0 2 0,0 9 2,5-16-1,-5 16 1,17-12 0,-4 7 0,-1 4-2,5-1 1,-2 2-2,4 2-5,-2 3-7,1 3-17,-1 9-20,-3-2-18</inkml:trace>
  <inkml:trace contextRef="#ctx0" brushRef="#br0" timeOffset="77054.4072">17411 11489 75,'0'0'0,"0"0"1,11 0-1,-2-4 2,7-1-1,-1-3 1,12-3 2,-2-3 0,8-4 2,8-1 3,1-3 1,8-2 1,-1-3 1,9 0-1,-2-4 1,5-2 0,-3-2-3,-6-4-1,6 3-3,-2-2-2,-4 4 0,-4-1-1,-3 2 0,-5 0-1,-7 5 1,2 4 3,-14-5-1,-4 7 1,-6-5 0,-4 4 2,-4-5 0,-1 4-2,-2-4 1,-7 2-1,-3-1-1,-1 0 0,-5-2-1,-3 0 0,-2 0-2,-8-5 0,1 7-1,-6-4 0,1 7 0,-6-1-1,-1 8 0,-4-2-1,-3 10 2,2 4-1,-8 2 0,-1 3 0,-4 2 0,-5 3 0,-1 6-1,-1 1 1,1 4 1,-2 6-1,-1 1 1,2 4-1,1 0 0,2 7 1,-1-4-1,-1 7 0,4-2 0,0 1 0,6 3 0,1-2 0,5 6-1,4-5 1,7 7 0,5-4 0,3 7 1,6 1 0,3-2 0,5 5 0,6-4 0,2 5 1,5-7-1,2 3 1,5-9-1,4-3 0,6-2 0,1-6 0,6 1 0,0-10 1,5 1-1,-1-6 2,9-1-1,-1-4 1,6-4-1,1-3 1,4-3 0,2 0-1,2-3 2,2-6-1,-2-2 0,3-4 1,-2-2-1,-3-3 1,2-1 1,-6-2-1,1 0-1,-6 3 0,0 4-2,-3 2-5,-5 1-28,11 8-33,-22 2-4</inkml:trace>
  <inkml:trace contextRef="#ctx0" brushRef="#br0" timeOffset="80706.6161">18709 11572 67,'0'0'3,"0"0"3,-4-14 0,4 14 1,-3-10 2,3 10 0,-3-11-1,3 11 2,-3-8-3,3 8-2,0 0-2,0 0 0,-9-6 0,9 6-2,0 0 0,-12 3-1,12-3 2,-13 10-2,13-10 1,-19 15 0,11-6 1,-5 3 1,3 1-1,-1 3 0,-1-2 2,-2 6-1,1-1 0,-1 3-1,2 7 0,-3-6 3,2 5-2,-1-4 2,2 4-1,1-5 0,0 4 3,4-4-2,-1-1 0,0 1-1,2-1 0,2 2-2,-1-3 1,3 1 0,0-1-2,2 1 0,0-3 0,0 2 0,2-3-1,1 2 1,4-3-1,0 2 1,2-2-1,1-1 1,2 0 0,2 1 1,1-3-1,2 1 0,-2 0-1,1 1 1,-1-2-1,1 3 1,-3 4-1,1-2 1,-5 5-1,0-1 1,0 5 0,-4-1-1,-3 6 1,-2-2 0,-2 0-1,-4 0 1,-3 0 1,1 2-2,0-2 1,-2-1-1,0-5 0,2 0 0,1-5 0,3 2 0,-2-6 0,2-1 0,2-3 0,2 0 0,0-2-1,1 0 1,-1-10 0,10 19-2,-5-11 2,4 2 0,-1 1 0,5 3 0,-2 6 0,3-3 2,-1 7-2,1-5 0,0 10 1,-1-5-1,1 8 0,-1-4 0,-3 1 0,1 1 0,-3 1-1,0 4 1,-2 0 0,-3 2 0,-2-1 0,-1 5 0,0-4 0,-3 7 0,-4 0 0,-2 1 1,3 0-1,-3-2 0,1 3 0,1-3 1,1 4-1,3-5 1,-2 0-1,1 0 1,0-3 0,2 2 0,-1-4 0,-1 5 0,1-5-1,-3 7-1,1-1 2,-2 0-1,1 4-1,0-3 1,0 4 0,0-4 0,1 4 1,1-2 0,-1-3 0,1 2 1,1-3-1,0 1 0,1 0 0,0 0 0,1 3-1,0-1 1,1 3-1,-1-2 0,1 6 1,0-3-1,2 5 1,-2-3-1,2-2 1,-1 5 0,0-4-1,0 7 1,0-1 0,1 0 0,1 1 0,0 1 1,1 1-2,2-5 1,2 5 0,-2-9-1,1-3 2,3-2-1,1-8 2,0 1-1,3-9 2,1-2 1,-1-5-1,3-4 0,-1-3 0,2-2 0,-1-4 0,3-4 1,3 0-1,-3-3 0,4 1 0,-5-3-1,2 0-1,-1-3-2,2-2-5,-4-2-7,-4-5-17,-1-6-38,-2 7-9</inkml:trace>
  <inkml:trace contextRef="#ctx0" brushRef="#br0" timeOffset="81367.6539">16581 15141 78,'0'0'4,"0"0"3,0 0 3,0 0 3,0 0 1,0 0 1,-8-8-1,8 8 0,0 0-3,0 0-4,0 0-2,1 12-1,3-2-2,3 5 0,3-1 2,1 4 0,1 1 0,1 0 0,-2 0 0,3-1-2,-3-4 1,2 3-2,-3-5 0,1-1-4,-5-2-5,4 0-12,-10-9-14,8 6-24,-8-6-6</inkml:trace>
  <inkml:trace contextRef="#ctx0" brushRef="#br0" timeOffset="81727.6745">16379 15256 86,'0'0'3,"0"0"2,0 0 5,10-11 0,-10 11 4,17-15 4,-6 4-2,2-3 5,5-3-2,-2-1-2,3 3-3,-1-4-2,-1 0-3,1 2-2,0 0-2,-1 3-2,-3 2-2,0 2-3,-1 0-2,-1 3-7,-3 2-11,0 2-17,0 3-22,-9 0-9</inkml:trace>
  <inkml:trace contextRef="#ctx0" brushRef="#br0" timeOffset="82124.6972">16874 15172 67,'0'0'6,"0"0"1,0 0 5,0-10 2,0 10 0,0-12 3,0 12-1,3-18 3,1 8-4,-2 1-4,-2 9-1,1-16-1,-1 16-1,0-13-1,0 13-2,0 0 1,-10-9-2,10 9 1,-10 0-2,10 0 0,-12 0-1,12 0 1,-9 11-1,5-2-1,2 2 1,1 2-1,1 0 0,0 1 0,2 1 1,4 1-2,0-2 1,2 0-1,1-3-2,1 1-5,-10-12-7,20 10-15,-9-6-17,-1-5-22</inkml:trace>
  <inkml:trace contextRef="#ctx0" brushRef="#br0" timeOffset="82613.7252">17046 14822 84,'0'0'2,"0"0"1,0 0 0,-14-4 2,14 4-1,-13 3 2,0 0 0,5 6 1,-3 1-2,5 4 0,-3 4-1,9-3 0,-1 3 2,4-5-2,10 5 2,-4-7 1,8 4 0,-2-6 0,7-4 1,-7-2 0,2-1-2,-1 0 1,2 0-3,-2 0 0,1-1-2,-4 3 0,0 0 1,-4 1-1,-9-5 1,12 14 0,-10-3 2,-2 0-1,-2 0 2,-6 1-2,-2 4 1,-4-4-1,2 1-1,-1-1-1,-2-1 1,3-2-3,0-4-2,12-5-4,-14 11-8,14-11-15,0 0-18,-9 0-21</inkml:trace>
  <inkml:trace contextRef="#ctx0" brushRef="#br0" timeOffset="82900.7416">17164 14688 92,'0'0'2,"0"0"4,0 0 4,0 5 1,0-5 2,11 14 1,-5-1 2,4 0 0,1 4-2,2 1-2,2 3-4,-2-1-1,0 4-3,1 4 0,0-5-1,-1 2-2,-1-4-2,0 3-5,-2-6-7,-2 5-14,-1-10-23,5-1-13</inkml:trace>
  <inkml:trace contextRef="#ctx0" brushRef="#br0" timeOffset="83366.7683">17249 14827 61,'0'0'5,"0"0"2,0 0 1,0 0 4,12 2 2,-12-2 3,13 0-1,-13 0 3,15-8-4,-6 3-1,0-2-3,3 3-1,-1-4-2,0 3 0,2-4-2,1 4-1,1-5 0,-2 3-1,1 0-1,-2-1 1,0-1-1,1 3 1,-2-3 0,-2 4-1,0-3 0,-9 8 1,14-11-1,-14 11 2,13-10-2,-13 10-1,8-6 1,-8 6 0,9-7 0,-9 7 0,9-4-1,-9 4 0,0 0-1,13-6 0,-13 6-3,0 0-8,11-7-23,3 7-36,-14 0-3</inkml:trace>
  <inkml:trace contextRef="#ctx0" brushRef="#br0" timeOffset="85708.9022">23392 10251 16,'0'0'0,"0"0"0,0 0 1,0 0 0,0 0 1,0 0 1,8 7 0,-8-7 1,0 0 2,10 7-1,-10-7-1,12 12 1,-7-3 0,1-1-1,-1 7-1,1-1-1,1 6 0,-2 0 0,1 6 0,-2 5 1,2 0-3,-1 5 2,2-1-1,-1 2 3,-1-2 1,3 9-2,-3-5 3,2-1 1,-1 4 4,0-3-2,-2 7 1,2-3-1,1 6 1,-1 3 0,0 2-1,0 3 1,1-1-3,0 5-1,2 2-1,-2 2 0,1 0-1,-1-4-1,2 7-1,-1 1-1,3-1 0,-2 3-1,1-1 1,0 5 0,-1-2-1,0 4 1,0-2 0,-3 3 1,1 3-1,-2 0 0,0-1-1,-1 0 1,2 0-1,-2 0 0,1-2 0,-2 0 1,2 0 0,0-1-1,-3 4 1,0 0-1,0 1 1,-2 1-1,0 3 0,0 2 1,2 2 1,-2-1-1,2 4 1,0-4 0,1 5 0,0 5 1,2-6-2,0 0 0,0 0 0,3 0-1,-1 0 1,-1-1-1,2 0 1,1-1 0,-1-1-1,1-2 1,-2-4-1,1-1 0,0-6 0,-3-4 1,2-4 0,-2-4 0,0-6 1,0-6 0,-1-2 0,-1-3 0,-1-6 1,0 4 0,-1-8-1,0-3 0,-1 0-1,1-6-1,-1 3-1,0-8-5,3-2-9,6-3-17,-9-19-31,10 16-7</inkml:trace>
  <inkml:trace contextRef="#ctx0" brushRef="#br0" timeOffset="86804.9649">23525 10267 38,'0'0'2,"0"0"-1,0 0 1,0-9-1,0 9 2,0 0-1,9-10 0,-9 10 2,17-4-2,-7 2 2,3 0-1,-1 1 3,5-1 0,2 0 0,1 1 3,7-2-1,1 1 3,8-3-2,-1 0 0,15-1 1,2-1-1,7-3-1,5 3 2,4-4-3,3 2 0,3-1 1,2 0-1,0 0-2,2-2 1,3 2-2,-4-1 1,4 1-2,-4-1 0,1-2-1,0 3-1,-2-3 0,-2 4 0,-3 0 0,-4-2-1,-1 2 1,-4 2-1,-5 0 0,-3 2 0,-9 2 0,-7-1 0,-4 4 0,-9 0-2,-4 0 1,-6 0-2,-3 0-1,-12 0-1,12 6-1,-12-6-3,0 0 0,4 10-3,-4-10 1,0 0-3,0 13-1,0-13-4,-8 12-1,8-12-1,-10 16 1,10-16 2,-13 16 2,5-7 1,0 1 8</inkml:trace>
  <inkml:trace contextRef="#ctx0" brushRef="#br0" timeOffset="87967.0314">25579 10109 0,'0'0'9,"-2"14"4,2-14 3,0 16 1,0-6 2,0 2-2,2 3 0,-1-1-2,0 6-4,0 4-1,-2-2-4,1 7-2,0-2-1,-1 9 0,-1 5-1,1 3 1,0 6-2,-1 2 0,2 7 0,-1 0 0,1 6 2,0 1 0,3-1-1,0 5 4,-1 7 0,1 0 0,2 1 1,0 4-1,0 0 0,3 4-1,-2-4-1,1 4-3,1 1 1,1 0-1,0-1 1,1 1-1,1-2 0,0 1 0,0 6 2,3-7 1,-4-1-1,2-3-1,0 4 1,-1 0-1,-1 0 0,3 0 0,2 0-1,-4 1-1,6-1 1,-1 3-1,3-5 0,-2 4 0,7-2 2,-6-1-1,2-2 1,3 2-1,0-1 3,-1-3-2,1 3 1,1-3 0,-1 1-2,-4-1-1,1 1 2,-1-2-2,-4 1 2,2 0-1,-3-5 0,0 2-1,-1-2 1,1 0 1,-1-5-1,-4 1 0,2-2-1,-2-1 1,-2 0-1,1-5 0,-2 2 1,0-5-1,-3-7 0,2 4 1,-3-2 0,3-3 0,-3 0 1,2-5-2,-1 2 0,0-4 0,0 3 0,1-6 0,-1-4 0,1 0 0,-1-3 0,2-2 0,-1-4 0,1 0 0,-3-5 1,1 1 0,-1-7 0,1 2 2,-1-4-2,-1 0 0,0-3 1,-1 0-1,1-2 0,-1-1-1,0-10 1,0 15-1,0-15 1,-2 11-1,2-11 0,0 0 0,-2 12 1,2-12 0,-2 12-1,2-12 0,-2 8 0,2-8-1,-8 10 1,-2-6-1,0 1-1,-7-3 1,-2 1-1,-8-1 1,0 1 0,-11 1-1,-2-1 0,-5 1 1,-4 0 0,-8 0 0,-1 1 1,-3-3 0,-5 1-2,1 0 0,1 0 1,-3-2-1,0 1 0,0-1 1,1 1-1,-3 2 0,-2-3 0,1 3 2,-3-1 0,4 3 2,-3 2-2,5-3 1,4 1 1,3-2 0,8 2 2,2-3-1,7 0 1,3-3 1,3 0 0,5 0-1,2 0 0,7-3-1,-2 0-1,5 0-1,0 0 0,2 0 0,3-1-3,-4 1-4,0-2-12,-3-7-40,2 5-13</inkml:trace>
  <inkml:trace contextRef="#ctx0" brushRef="#br0" timeOffset="89122.0975">23648 10936 7,'0'0'12,"20"7"3,-7-6-1,7 1 1,0-2-2,9 0-1,-2-6-2,15 1-1,3 0-2,7-3-2,7 1 0,3-3-1,4 2 2,5-4-1,3 3 0,2-5-1,1 3 2,0-4 1,-1 1 1,0 0-1,2 0 1,-7-2 2,3 2-1,-6-3-1,-3 3 1,3 0-3,2-2 1,-2 0 0,-1 1-3,-2 1 0,-1 0 1,-5 3-2,-4-1-1,-11 3-1,-8 2-2,-5 1-6,-13 1-14,-1-1-26,-3 6-19</inkml:trace>
  <inkml:trace contextRef="#ctx0" brushRef="#br0" timeOffset="89788.1356">23656 11613 6,'0'0'17,"0"0"1,0 0 2,5 8 1,9-7 2,0-1 0,10 0 1,2-4-2,13-2-4,7-1-1,8-5-2,9 0-2,2-5-2,9 1-3,8-4-1,2 0-3,6-3 0,2 3-2,2-2 0,-1 1-1,1 0-1,-7 3 0,-2 0 2,-10 3-2,-5 1 0,-9 1-2,-10 5-3,-8 0-6,-11 4-13,-5 4-28,-14-2-15</inkml:trace>
  <inkml:trace contextRef="#ctx0" brushRef="#br0" timeOffset="90223.1604">24055 11061 69,'0'0'4,"0"0"2,-1 10 2,0 3 3,-1 4 1,0 4 1,-1 4 0,-1 7-1,-1 8-1,0-2-3,-3-1-2,1 4-2,-3-3 0,1 3-2,-8-4 1,6 1-2,-4-8 0,8-1-3,-7-5-9,9 0-16,1 1-21,3-10-8</inkml:trace>
  <inkml:trace contextRef="#ctx0" brushRef="#br0" timeOffset="90610.1826">24397 11032 50,'0'10'4,"-2"4"2,1 3 2,-4 7 2,3 4 1,-3 1 5,0 8-1,-2 4 2,-1-5-2,0 0-3,1 2-2,-1-1-2,0-1-1,-1-3-2,1 2-3,1-8-1,-2 1-6,3-6-8,0-3-18,6 3-25,-1-10-1</inkml:trace>
  <inkml:trace contextRef="#ctx0" brushRef="#br0" timeOffset="90956.2024">24842 10837 73,'0'0'2,"0"0"1,0 0 0,-5 9 2,-3 0 1,0 8 1,-5 0 2,-2 9 0,-1 1-1,-1 6 0,-1 4 0,-2 1 1,3 0-2,0-1-2,3 0 2,-2-2-2,3 3 0,-1-6-1,4-5 0,-2 1-3,3-6-2,-1 2-7,-2-5-14,4-5-17,4 0-19</inkml:trace>
  <inkml:trace contextRef="#ctx0" brushRef="#br0" timeOffset="91328.2236">25184 10756 88,'0'0'3,"-3"9"0,-6 2 2,4 6 2,-6 3-1,-2 10 3,-3-1 1,-4 13 3,3-4-4,-8 7 2,4 2-1,-4-1-1,5 1-1,-3-4-1,5 0-2,3-4-3,1 3-3,4-11-11,4-2-15,-2-7-25,7-1-8</inkml:trace>
  <inkml:trace contextRef="#ctx0" brushRef="#br0" timeOffset="91646.2418">25340 10829 55,'0'0'5,"0"0"2,-10 15 2,5-1 3,-1 3 1,-2 7 3,-3 1-2,0 11-1,0 3-2,-1 2-2,-3 3-4,-2 0 0,-4 3-4,1-4-2,-3 6-8,0-10-16,1 5-26,-2-8-4</inkml:trace>
  <inkml:trace contextRef="#ctx0" brushRef="#br0" timeOffset="92072.2662">24137 10979 67,'0'0'3,"0"0"1,0 0 0,0 0-1,0 0 2,-11 0-2,11 0 3,-18 18 0,6 8 1,-6 2-1,-1 5 0,-5 2 1,-7 7 3,3-3-1,-3 4 0,3-6 1,-1-4-4,3 1-1,3-5-1,4-2-7,4-2-10,-1-5-25,10 0-18</inkml:trace>
  <inkml:trace contextRef="#ctx0" brushRef="#br0" timeOffset="92398.2849">23986 11014 81,'0'0'3,"0"0"1,-19 4 1,11 8 2,-7 8 3,3 1-2,-6 6 1,0 6 1,-2 8-1,3-3-4,0 7-2,-1-4-2,0-4-4,2 1-5,2-4-10,-1-3-14,8 1-11</inkml:trace>
  <inkml:trace contextRef="#ctx0" brushRef="#br0" timeOffset="92715.303">23819 10954 73,'0'0'3,"-3"13"2,-1 4 1,-2 0 1,0 11 3,-6 5-1,1 8 1,-1 4-1,-4-1-2,2 7-2,0-5-2,3 5 1,-1-6-4,4-5-3,2 0-6,3-5-10,1-4-16,6-2-16</inkml:trace>
  <inkml:trace contextRef="#ctx0" brushRef="#br0" timeOffset="93009.3198">24318 10948 105,'0'0'2,"0"7"1,0 6-1,-3-1 3,-4 11-2,0 6 4,-3 7-1,-2 6 1,-5 1-1,2 8 0,-3-4-1,2 6-3,1-5-2,-2-4-5,3 0-6,3-4-7,0-3-13,7-4-12</inkml:trace>
  <inkml:trace contextRef="#ctx0" brushRef="#br0" timeOffset="93318.3375">24627 10929 84,'0'0'1,"-5"6"0,-3 7 1,-7-1 2,1 13 1,-8 5 2,0 9 1,-5 5-1,-1 1 1,0 9-1,2-5-2,5 6-3,0-9-2,5-3-7,-1-4-8,9-5-10,-1-7-10,9-3-12</inkml:trace>
  <inkml:trace contextRef="#ctx0" brushRef="#br0" timeOffset="93603.3538">24866 10876 153,'0'0'2,"0"0"1,0 4 0,0-4 2,-2 25 0,-5-9-1,-3 14 1,-4 4 2,-1 4-3,-2 7 0,-5 0-1,2 4-1,1-5-2,0 4-1,6-9-3,1-3-9,2-4-10,6 0-18,-1-8-18</inkml:trace>
  <inkml:trace contextRef="#ctx0" brushRef="#br0" timeOffset="93870.369">25168 10904 75,'0'0'3,"-7"17"-2,-2-4 2,-2 13 0,-2 3 0,1 5 2,-4 7 0,-1 2-2,5 1 1,-1-7-10,3 1-7,1-7-10,6-2-15</inkml:trace>
  <inkml:trace contextRef="#ctx0" brushRef="#br0" timeOffset="94094.3819">25412 10811 119,'0'0'2,"0"6"2,0 4-1,-6 11 2,-2-1 1,-4 11-1,-2 0-1,-4 11 1,-2 4-1,-2-2-4,-3 1-6,3-5-12,-1 4-16,3-12-20</inkml:trace>
  <inkml:trace contextRef="#ctx0" brushRef="#br0" timeOffset="94818.4233">25539 10996 40,'0'0'3,"0"0"3,0-12 1,0 12 1,0-12 3,0 12 0,0-14 1,0 14 1,6-15-4,-6 15-2,11-14-1,-2 6-1,0-2-3,4 1 2,-2 0-2,6 1-2,-2-1 2,4-2 1,-1 3-1,1 0 2,0-1 1,2-1 1,1 2 1,2 1 2,2 2-1,-3-2-1,3 1 1,-5 1-2,7-1-2,-6 3 0,2 0-2,-4 1-1,1 0 0,-1 2-1,1 0 0,1 0 0,0 0 0,-3 3 1,3 1-1,-1 3 1,-1 0 1,2 3 0,-2 0-1,-1 0 0,-1 0 1,1 1-1,-5-2 0,2-1 1,-5-1-1,1 1-1,-12-8 1,17 12-1,-17-12-1,11 10-6,-11-10-9,0 0-12,8 10-24,-8-10-12</inkml:trace>
  <inkml:trace contextRef="#ctx0" brushRef="#br0" timeOffset="95082.4384">26274 10827 62,'0'0'6,"0"0"1,0 0 5,11 2 1,-11-2 2,16 10 2,-7-3-1,5 5 3,-2-2-6,-1 4-3,-2-2-2,-2 6-1,-2-4-3,-6 4-5,1-1-9,-7 1-21,2 6-29,-7-4-3</inkml:trace>
  <inkml:trace contextRef="#ctx0" brushRef="#br0" timeOffset="95392.4561">26606 10836 104,'0'0'4,"0"0"5,0 0 1,4 8 2,-4-8 1,5 17 0,-1-6 1,1 4-1,1 0-3,-1 4-4,3-3-2,-1 2-3,-3-4-6,2 3-9,0-2-20,-5-4-25</inkml:trace>
  <inkml:trace contextRef="#ctx0" brushRef="#br0" timeOffset="95843.4819">26492 10894 124,'0'0'3,"0"0"3,0 0 4,0 0-1,12-9 4,-12 9-1,19-9 2,-5 1 0,3 1-2,1 0-3,3 2 0,1-1-2,1 2-1,1 1-1,0 2-2,-1 1 0,0 0 1,-2 4-3,2 3 0,-3 3-1,0 2 0,-2 3 0,0-1 0,-4 1 1,1 3-1,-5-5 0,1-1 0,-5-2 0,1 0 0,-7-10 1,6 10 1,-6-10 0,0 0 0,0 0 1,-7 0 0,7 0 0,-12-13 0,5 3-1,1-4-1,0-2 0,1-5-2,5 1-1,0-3-3,0 4-5,8-3-6,-2 5-10,6 3-15,1 5-10,2-2-6</inkml:trace>
  <inkml:trace contextRef="#ctx0" brushRef="#br0" timeOffset="96490.5189">27131 10831 148,'0'0'9,"0"0"1,0 0 3,0 0-1,0 0 2,0 0 0,-6 0 0,-6 0-1,12 0-6,-19 0-3,9 0-2,-4 5 1,1 5-3,-1 1 1,6 4-1,0 2 0,3 2 0,2-3 0,2 3 0,1-5 1,1 1-1,4-2 0,1-4 0,3-2 1,2-3-1,6-3-1,-4-1 1,4-5-1,-4-3 0,5-3-1,-5-6 1,1 2 0,-6-6 0,-4 6 1,-1-2 0,-1 2 0,-2 1 1,0 6 1,0 8 0,0-11-1,0 11 0,0 0-1,0 0 0,-8 2 0,8-2-1,-3 14 1,3-3 0,0-1-1,0 1 2,1 1-1,2-2 1,3-1 0,-6-9-1,15 15 1,-5-10 1,1-3-1,2-2 1,1 0-1,1-6 1,-1 1 1,0-6-1,1 1-1,-4-4 1,-2 2 0,-1-1 0,-4 2 0,-1 0 1,-3 11-1,1-14 1,-1 14-1,0 0 0,0 0-1,0 0 0,0 0-1,-4 12 0,4-2 0,0 1-1,0-1-2,4 3-7,-4-13-14,14 13-29,-3-4-19</inkml:trace>
  <inkml:trace contextRef="#ctx0" brushRef="#br0" timeOffset="96646.5278">27412 10738 107,'0'0'1,"0"0"-1,0 0-8,0 0-12,-14-6-22</inkml:trace>
  <inkml:trace contextRef="#ctx0" brushRef="#br0" timeOffset="98857.6543">28028 10042 44,'0'0'3,"0"0"0,0 0 3,0 0 1,0 0 4,0 0 1,0 0 2,0 0 3,0 0-3,0 0-1,0 0-3,0 0-3,0 0-1,0 0-4,-5-3 0,5 3-4,0 0 1,0 4 0,0-4 0,-1 14 1,1-4 0,-2 2 1,1 1-1,-2 5 1,-1 0 0,-1 8 1,0-2-1,-1 8 0,-2 0 0,2 9 1,0 4 1,-1 4-2,2 4 1,-1 2-1,2 6 2,0 0-2,3 4 1,0 1-2,0-2 1,1 9 1,1 0 1,2 6 1,2-1 1,4 5 0,-2 1 0,5 3 1,-4-2-3,5 8 1,0 2-1,-2 3-1,2 0-1,-3 4 0,-1 3-1,0 3 0,-1 6 2,0-5-1,1-3 2,-2 1-2,2-6 2,0 6 0,3 2 1,0-5-1,1-4 0,1 5 0,-2-3 1,2 9-1,-3 5-1,3-2 1,-5-3 1,2 3 0,-1 3 1,-1-6-1,-1 5 2,6-11 1,-1-2-2,-1-7 1,2-3-2,-4-4 1,7-6-1,-9-6-2,5-4-4,-8-5-4,0-9-5,0-3-10,0-8-21,-4-13-30,3-8-4</inkml:trace>
  <inkml:trace contextRef="#ctx0" brushRef="#br0" timeOffset="100403.7427">28077 10101 5,'0'0'2,"0"0"3,10-9 2,-10 9 2,20-10 1,-7 2 2,10-1 0,1-1 2,9-2-1,8 0-2,4 1 0,4-2-4,6 0-1,4-1-2,1 2 0,4-3-2,-3 1 1,-6 1-2,7-3 0,-8 5 0,3 0-1,-2-1 1,-4 4 1,-2 1-2,-8 3 0,-1 1 0,-9 3 0,-5 0-2,-8 0 2,-5 5 0,-13-5 0,11 11 0,-11-11 2,1 17-1,-1-7 1,0 0-2,0 4 0,-2 1 1,-1 2-1,1 1 0,2 5 0,-1 2 0,0 2 0,-2 3 0,1 4 0,-2 0 0,2 7 0,-1-4 0,0 8 0,-1-5 1,-2 8 1,3 5-1,-1 0 0,2 3 1,0 2-1,2 4 1,0 2 0,-1 6-2,1 1 2,0 4 1,1 1 1,2 7 1,-3 1-1,2 3 2,3 3 0,0 4-1,0 4-1,2 3 0,4 2-2,-3-2-1,4 5 0,2-2 0,-2 5-1,-1 5 1,1-7-1,-3-4 1,0 4 1,0-6 0,-1 3 0,-3 5 2,1-10-2,0 0 0,2-1 1,-2-2 1,3 1-2,0 9 0,1-7-1,-2-2 1,6 0 0,-2-3 0,0 1-1,1 5-1,3-7 1,-2-4-1,3-3 1,-2 0-1,2-4 0,-1-1 0,4-2 1,2 0-1,-5-4 0,3-1 0,-6-1 0,5-3 0,-7-1-1,4 0-1,-7-8 1,-1-7 0,0 1-2,-2-7 2,-1-1 0,-2-5 0,1-5 1,-3-2 0,-2-8 0,1-1 1,0-7 1,-2-1 0,2-18-1,-11 14 1,11-14-1,-20 3 1,3-3 0,-7 0-1,-1-4 0,-9-2-1,-4-2 0,-6-3 2,-6 1-4,-8-4 1,-5 0-3,-4-8-4,-9 4-4,-5-3-14,-6 2-21,2 0-18</inkml:trace>
  <inkml:trace contextRef="#ctx0" brushRef="#br0" timeOffset="101444.8023">27950 10660 7,'-12'1'17,"12"-1"1,-12 3 1,12-3 0,0 0 0,0 0-1,11-7-4,6-2-2,5-1-1,9-4 1,3-1-2,10-3-3,2-1 0,11 0-2,6-1-3,6 1 0,0-5-1,3 7 1,1-5-2,-1 6 0,1-1 0,-7 0-2,-8 3 0,-1 7-5,-7-1-10,-6 3-13,-7 5-16,-12 0-14</inkml:trace>
  <inkml:trace contextRef="#ctx0" brushRef="#br0" timeOffset="101846.8253">27950 11304 1,'0'0'4,"0"0"2,11-7 3,-2 3 2,5 0 2,3-2 3,4-2 0,7-2 3,1-1-1,6 0-3,1-3 1,14-3-3,5 2-1,5-3 0,6-3-2,0 0-2,8-5-1,-2 4-2,3-5-1,-6 6 0,-6-2-3,2 4-4,-5-3-6,-6 8-8,-4 5-19,-12-2-26</inkml:trace>
  <inkml:trace contextRef="#ctx0" brushRef="#br0" timeOffset="102354.8543">28041 11948 100,'0'0'6,"0"0"0,11-11 1,4 4 4,3-2-1,8-3 2,1-3 1,14-3 1,7 0-4,4-2-1,2 0-1,7-6 0,3-1-1,0 1-2,3-2 0,-4 7-1,-5-5-2,0 5-2,-12-1-5,2 5-10,-6 5-12,-10-5-19,-2 9-19</inkml:trace>
  <inkml:trace contextRef="#ctx0" brushRef="#br0" timeOffset="102734.8761">28250 11286 87,'0'0'4,"0"0"3,-11 3 3,8 6 2,-3 6 2,1 4 0,-3 5 2,1 6-1,1 3-3,-3 8-1,2-4-5,-3 6-1,1-4-3,-1 7 0,2-2 0,1-3-1,1 0 0,1-7-1,3 2-2,2-10-6,0 0-9,0-10-16,1-1-18,-1-15-12</inkml:trace>
  <inkml:trace contextRef="#ctx0" brushRef="#br0" timeOffset="103016.8922">28490 11219 167,'0'0'2,"0"0"1,0 0 0,0 0 2,0 0 1,0 11-1,-2 2 2,-1 4 0,-1 8-1,-3 3-2,0 6 1,-3 3-2,-1 4-1,-1 2 0,1-3 1,-1 4-2,0-4-2,0 3-4,-5 1-3,8-5-5,-4 0-10,5-9-11,2 5-21,3-14-8</inkml:trace>
  <inkml:trace contextRef="#ctx0" brushRef="#br0" timeOffset="103359.9118">28644 11193 154,'0'0'0,"0"0"1,0 0 2,0 9-2,0 3 2,-2 5 2,-4 9 0,1 3-1,-1 7 2,1 6-1,-3-1-1,-1 7 1,1-4-3,0 2 0,-2-6-2,1 6-3,-1-3-4,1-4-6,1 1-9,0-11-15,6 8-21</inkml:trace>
  <inkml:trace contextRef="#ctx0" brushRef="#br0" timeOffset="103602.9257">28825 11175 67,'0'0'2,"0"0"2,-9 5 2,5 4 1,-4 5 4,1 4 2,-3 7-2,1 1 2,2 8-1,-1 3-4,-2-1-1,3 4-2,1-1-4,1 3-4,-2-9-8,1 3-10,3 2-14,-3-6-18</inkml:trace>
  <inkml:trace contextRef="#ctx0" brushRef="#br0" timeOffset="103922.944">28930 11164 51,'0'0'2,"0"0"-1,-9 0 2,9 0 4,-8 16 2,5-3 2,-6 6 0,5 7 2,-2 4-1,1 6-1,0 0-2,2 6-2,2-2-4,-2 6-3,3-8-9,0 3-8,0-2-14,0-4-17</inkml:trace>
  <inkml:trace contextRef="#ctx0" brushRef="#br0" timeOffset="104183.959">28927 11010 92,'0'0'2,"0"0"2,7 15 2,-7 0 2,4 7 0,-4 6 2,-1 7-2,-2 5 1,-6 0-3,0 9-7,-9-5-11,1 2-14,-8 0-19</inkml:trace>
  <inkml:trace contextRef="#ctx0" brushRef="#br0" timeOffset="104456.9746">28015 11293 177,'0'0'0,"0"0"-1,0 0 1,-4 12-1,2 4 0,-1-1 1,-1 10 0,0 2 0,1 7-1,-1-1-4,2 4-4,2-3-9,0 0-9,2-1-12,1-8-12</inkml:trace>
  <inkml:trace contextRef="#ctx0" brushRef="#br0" timeOffset="104720.9897">28270 11347 1,'0'0'2,"-8"14"-1,2 1 1,1 5-1,-5 2 1,4 7-1,-5 2-1,2 8-3,2-9-3</inkml:trace>
  <inkml:trace contextRef="#ctx0" brushRef="#br0" timeOffset="104999.0056">28723 11250 98,'0'0'1,"2"12"0,-2 2 3,2 6-3,-2 5-1,-1 6-7,0 3-5,-5 6-13,3 2-17</inkml:trace>
  <inkml:trace contextRef="#ctx0" brushRef="#br0" timeOffset="105761.0492">29020 11412 3,'0'0'6,"0"0"1,-2-9 1,2 9 2,0-10 0,0 10 0,6-11-1,-6 11 2,13-15 0,-5 5-2,2-3 3,4 2-4,1-1 2,4-2-2,2 0 0,3-1-1,2 1 0,2-2 1,1 3 1,1 0-1,3 1 0,-3 2 0,4-1-1,-2 2-1,1 2 0,-1 2-1,2 1-2,2 2 0,-4 2-2,1 0 0,-7 1 1,4 4-1,-7 0-1,4 0 0,-7 2 1,-3-2-1,-3 2-2,-3-2-3,1 1-6,-12-6-13,11 9-19,-11-9-22</inkml:trace>
  <inkml:trace contextRef="#ctx0" brushRef="#br0" timeOffset="105979.0616">29769 11127 97,'0'0'4,"0"0"3,15 0 3,-6 0-1,4 0 2,3 4-1,3 4 1,-1 4-1,-1 1-6,-2 3-6,-3 5-10,-3 1-14,-6 3-20,0 2-10</inkml:trace>
  <inkml:trace contextRef="#ctx0" brushRef="#br0" timeOffset="106246.0769">30125 11115 59,'0'0'3,"0"0"3,0 14 2,2-4 2,1 4-1,5 4 2,-6 1 0,7 5-3,-3 0-6,1-1-11,0 2-20,-5-3-20</inkml:trace>
  <inkml:trace contextRef="#ctx0" brushRef="#br0" timeOffset="106627.0987">30041 11125 111,'0'0'3,"0"0"2,17-7 1,-17 7 1,23-4 2,-11 4 2,10 0-1,-1 0 2,3 4-3,3 3-2,-2 4-1,3 1-3,-4 3 1,2-2-3,-7 2 0,1-1 0,-7-1 1,-5-2 1,-8-11-1,7 14 2,-7-14 2,0 0 0,-6 4 0,6-4 0,-12-4 0,12 4 1,-11-20-3,6 8-1,3-5-3,1-1-4,1-2-7,0-4-9,3 4-14,6 1-12,1 4-11</inkml:trace>
  <inkml:trace contextRef="#ctx0" brushRef="#br0" timeOffset="107417.1439">30560 11113 124,'0'0'2,"0"0"0,-10-1 2,2 1 2,-2 0 0,-4 2 0,1 3 2,-5 3-1,5 1-1,-2 3-1,4 2 0,3 2-2,1-1 1,5 1-2,2-2 0,2 0 1,5-3-1,4-2 0,6-2-1,-1-4 1,3-3-1,0 0-1,2-10 0,3-1 0,-4-5 0,0-2-1,-5 0 1,-2 0 1,0-1 0,-3 4 1,-6 1 0,-2 2 1,-2 12-1,0-11-1,0 11 0,-6 0-1,6 0-1,-8 7 0,8-7 0,-5 19 0,1-8-1,4-2 2,0 2 0,7 0 0,-7-11 2,17 13-1,-6-8-1,3-2 1,3-3-1,1 0 0,-1-3 0,-1-3-1,-1-4 0,0-1-1,-2-2 2,-1 2 0,-6-1 0,2 0 0,-6-3-1,-2 15 1,2-20-1,-2 20 0,0 0 1,0 0-1,0 0 0,-7 2 0,7 11 0,0-13 1,0 18 0,0-18 0,7 12 0,-7-12 0,20 9 0,-9-8 0,4-1 0,-1 0 0,5 0 1,-4-6-1,0 1 1,-6-1 1,1 1 0,-10 5 2,11-9-1,-11 9 1,0 0-1,0 0 0,10 0 1,-10 0-2,9 10-1,-9-10 0,9 18 0,-3-5-1,0-2-5,-2 3-13,-2 2-22,-4-3-23</inkml:trace>
  <inkml:trace contextRef="#ctx0" brushRef="#br0" timeOffset="111934.4023">28867 6289 6,'0'0'23,"0"0"3,13 6 4,-1-6 0,-2-6-2,10-8-4,5-3-5,1-9-18,11 2-31,0-13-26</inkml:trace>
  <inkml:trace contextRef="#ctx0" brushRef="#br0" timeOffset="114786.5654">13800 7096 23,'0'0'3,"0"0"2,0 0 2,-10 3 0,10-3 1,-16 7 0,4-2 0,-4-4 1,-5 1-5,4-1 2,-5-1 0,0 0 4,-2 0-1,4 0 2,-3-1-1,0-1 2,-4-4-1,3 3-3,-3-4-1,2 2-2,-4-1-1,1 0-1,-1-3 0,2 0 0,-4-2 1,-2 1-1,4-2 0,-3-2 1,2-1-1,-2 0-1,2-4 1,-2 2-2,4-7 0,4 3 1,-4-4-1,3 1-1,1-2 2,1-2-1,-1 2 0,3-3 0,0-1-1,3-3 1,0 4-1,4-4-1,1 2-1,1-4-2,4 2 0,1-2-2,3-1 0,1 4 1,1-4-2,0 4 2,1-1-1,0 1 3,1-2 1,0 4-1,1 0 2,-1-1 1,1 1 0,5 1 0,-1-1 1,3-2-1,0 5 0,4-3 0,1 6 0,4-2-1,1 2 0,4 0-1,7 2-1,2 5 0,8-5 1,-3 3-2,15-3 2,3 4-1,4-4 1,5 2-1,3-1 0,2 2 2,4 0 0,2 2 0,3-2 1,0 2 1,5 1 0,2 0 1,3 0 1,3 0-1,6-1 0,-1 2 1,8 0-1,6-2-1,5 1 0,-2 0 1,9 0-2,8 3 0,0 1 1,6 0-1,-1 0-1,2-3-1,-1 6 1,5-4 0,-2 4 1,-8-4-1,13 7 0,1-4 0,0 4 1,-7 4 0,8-2 0,4 1 1,-2-1 0,4 1 1,-5-2 1,2 2 0,1-2-1,0 1 2,0-1-1,7 1 1,-4-1-3,1 0 1,5 1-1,0-1 1,-1 0-2,-1 2 1,-4 0 0,-1 1-1,-1 0 0,-2 2 1,-8 0-1,-3 0 1,-4 0-1,2 0 0,-7 0 1,-9 0-1,3 1 0,2-1 3,-8 0-3,-4 0 0,-1 0 1,-9 0-1,-3 0 0,4-1 1,-11 1-1,-6 1 0,-7-1 0,-1 0 0,-7 0 0,0 0 0,-7 0 0,-8 3 0,-1 2 0,-5-2 0,-4 2-1,-5-1 1,-6 3 0,-3-1 0,-8 3 1,4-1 0,-9 1 0,-1-1 2,-3 6-1,1 2 2,-4 0 1,4 5-1,-2-6 1,-1 11 1,-2-3-2,0 7 1,2-3 0,-3 6-3,0 2 2,-2 4-1,-2 4-1,1 2 1,-3 7 0,-3 1-2,-2 9 0,-3 2 0,-6 1 0,-3 3-1,-5 0 1,-10 9-1,-8 1-2,-20 2-11,-26 6-49,-32 16-4</inkml:trace>
  <inkml:trace contextRef="#ctx0" brushRef="#br0" timeOffset="203335.6301">16453 15505 28,'0'0'2,"3"-11"2,6 0 2,5 1 1,6-9 2,7-1 3,5-7 0,12-5 3,0 1 2,10-8-3,-2-1 1,9-6 1,4 2-1,1-4-3,3 1 2,-1-1-1,0-2-3,-3 4-1,2 0-3,-8 7 0,-8 0-2,-4 10-1,-9 1-1,-3 9-2,-12 5-2,-3 5-4,-9 4-8,-11 5-13,11 5-25,-11 7-16</inkml:trace>
  <inkml:trace contextRef="#ctx0" brushRef="#br0" timeOffset="204156.6771">16450 16094 175,'0'0'5,"0"0"-1,0 0-1,0 0-1,0 0 0,0 0 2,0 0 0,10 22 2,3 5-4,4 5-1,5 9 3,4 1-1,1 9 1,3-2-2,0 4-2,0-7-6,-3-3-7,-4-6-15,0-2-21,-9-9-15</inkml:trace>
  <inkml:trace contextRef="#ctx0" brushRef="#br0" timeOffset="204516.6977">16378 16248 155,'0'0'2,"0"-11"-4,0 2 2,0-8-1,2 4 2,4-8 1,2 6-1,7-9 0,3 8 1,4 0 2,7 8-2,3 4 2,5 2-3,1 2 0,5 6 0,-6 2 0,1 5-1,-5 1 1,-2 3 2,-8 2-1,-3-5 3,-7 5 4,-3-10 5,-4 3 2,-6-12-1,0 0-1,0-7 0,-6-10-1,-7-5-2,3-3-3,-5-2-7,1-4-2,0 5-5,5-1-7,3 3-12,5 2-17,1 2-22,12 6-11</inkml:trace>
  <inkml:trace contextRef="#ctx0" brushRef="#br0" timeOffset="205486.7531">17094 15954 106,'0'0'5,"0"0"2,-9 0 1,9 0 3,-18 0 0,5 0 0,-2 7-1,-7-2 1,6 7-5,-4 0-3,9 4-3,-3-2-1,8 7-1,-2-6-1,8 4 1,2-7 0,10 3-1,4-4 2,-1-3 1,5-4 0,-3-3 1,7-1 2,-8-7 0,7-4-1,-9-5 3,-2 2-2,-3-5 2,-4 4 0,-1-4 0,-2 4 0,-2 0-1,-1 3 2,-3 3-2,4 9 0,-10-11-2,10 11-2,0 0-1,-11-1-1,11 1-2,0 7 1,0-7 0,11 14-2,-1-6 3,4 1 1,2-2-1,4-2 2,0-5 2,1 0-1,3-3 0,-1-6 1,-2-4 2,-2 1-1,0-6 0,-6 2 1,-2-2 0,-3 0-1,-4-1 1,-1 3-1,-3 2-1,0 3 1,0 2-2,0 9-2,-2-14-1,2 14-1,0 0 0,0 0-2,0 0 1,2 6-1,-2-6 2,16 15 1,-4-8 1,-1-2 1,5-2 0,-2-2 1,4-1 0,-3-5 1,4-4-1,-3-7 3,1-3-2,0-1 0,1-5 0,3-2 0,-7 1 1,4 1-1,-7 4-1,5 3 0,-9 2-2,4 4 0,-11 12 0,10-5-1,-10 5-1,13 3 1,-1 4 0,0 2 0,4 2 1,1 0 1,3-1 0,-1-1 0,2-4 1,1-1 0,-3-4 2,1 0 0,-2-5 1,-2-5 1,-4-3 1,-1-1-1,-3-3 1,1-3-2,-4 6-1,-1-3-1,0 5-2,-1 4 1,-3 8-2,14 3 0,-5 7 1,1 11-1,2-2-1,0 8-1,1 1-9,-2 5-15,0-6-31,1 3-11</inkml:trace>
  <inkml:trace contextRef="#ctx0" brushRef="#br0" timeOffset="206419.8065">17117 11405 38,'0'0'5,"0"0"2,0 0 3,6-12 3,6-3-1,9-10 2,10-10 1,12-11-1,18-15-6,11-11-26,34-23-32,23-17-2</inkml:trace>
  <inkml:trace contextRef="#ctx0" brushRef="#br0" timeOffset="207518.8694">15682 10993 115,'0'0'5,"0"0"0,5 3-2,-5-3 1,0 0-2,0 0 2,15 14-2,-1-6 2,-3 4-4,11 10 0,-4 2 2,8 7 2,-2-1-1,5 8 1,-8-4-1,-2 4 1,0-9-4,-5-1-17,-1-9-24,-3 0-15</inkml:trace>
  <inkml:trace contextRef="#ctx0" brushRef="#br0" timeOffset="207696.8796">15570 11126 171,'0'0'1,"0"0"0,1-12 0,-1-1 0,3 1 0,0-6 0,6 2 1,-1-7-1,4 3-2,1-2-3,4 4-10,-1 6-20,0-4-24</inkml:trace>
  <inkml:trace contextRef="#ctx0" brushRef="#br0" timeOffset="208052.8999">16023 11146 91,'0'0'1,"0"0"1,6-21-2,-1 9 3,-1-8-1,3 0 3,-4-3-2,2-1 2,-4-3 1,-1 5 1,0 8 2,-3-1 3,-1 6-3,4 9 2,-14-11-3,14 11 0,-11 4-2,6 8-3,2 1 0,1 5-3,2 0-2,0 4 2,7 3 2,-1-5-1,1 1-1,6-6-4,-2-1-7,3-10-14,3 1-22,4-8-12</inkml:trace>
  <inkml:trace contextRef="#ctx0" brushRef="#br0" timeOffset="208386.919">16245 10692 139,'0'0'2,"0"0"1,0 0 1,0 0 0,-14 9 2,5 1 0,0 1-1,-3 2 2,-1 1-2,4-1-2,2 1 0,3 0-2,4-1 0,0-3-1,8-1 0,3 0 0,6-3 0,-1 0 1,6 0 0,-3-2 0,3 2 1,-3-3 0,0 0-1,0 1 1,-5-1 2,-2 3-2,-12-6 1,3 11-2,-3-11-1,-8 17-4,-3-8-7,-6 0-12,1-5-27,-1 4-14</inkml:trace>
  <inkml:trace contextRef="#ctx0" brushRef="#br0" timeOffset="208677.9357">16321 10389 66,'0'0'3,"0"0"4,0 0 3,8 2 1,3 5 2,5 13 1,1 3-1,4 5 1,6 8-4,-5-2-4,6 5-1,-10-5-5,0 4-6,-1-9-9,-1-2-13,-4-6-22</inkml:trace>
  <inkml:trace contextRef="#ctx0" brushRef="#br0" timeOffset="208907.9488">16423 10677 73,'0'0'1,"0"0"1,6-17 2,1 4 2,5-3 0,2-3 2,5-2 2,3-2-1,0 1-1,3 3 1,0 2-2,0 4 0,0 6-3,-3 4 2,-2 3-1,-1 0-1,-3 5 0,-2 1-1,-2 1 0,-3 2-5,2 1-6,-11-10-11,13 12-23,-1-8-16</inkml:trace>
  <inkml:trace contextRef="#ctx0" brushRef="#br0" timeOffset="209508.9832">16766 10398 47,'0'0'2,"1"-12"0,-1 12 3,6-12 1,-6 12 0,12-13 0,-12 13 1,21-13 1,-10 12-2,5 1 0,-2 0-1,3 1-1,-3 3-1,0-1-1,-1-1 2,-3-2 0,-1 0-1,0 0 2,-9 0 0,9-14 0,-5 6 0,-2-4 1,-2-1-1,0-3-1,1 5 0,-3-3-2,-2 5 0,0 0 0,4 9-4,-7-9 0,7 9 0,0 0-2,0 0 2,0 14 0,1-6-1,9 6 2,2 0 1,4 3 2,8 0 1,-3-1-1,6-3 2,-4 1-1,3-2 1,-5-2-2,0-2 2,-8 1 0,-5 0 1,-4 1-1,-4 5-2,-2-2-6,-8 5-10,-4-4-14,0 9-20,-8-7-10</inkml:trace>
  <inkml:trace contextRef="#ctx0" brushRef="#br0" timeOffset="210194.0224">16702 9867 73,'0'0'2,"-20"-18"5,-2 11 3,-7-7 3,-12 4 6,-10-5 1,-6 7 0,-11-3 0,-4 9-4,-1 2-2,-4 10-4,-3 11-1,-3-2-8,-2 14 0,-2 1-1,-1 11 0,1 0 0,2 8 0,2 1-1,4-1 0,6 8 0,9-3 0,4 7 0,6 3 0,10 4-2,7 1 1,13 4-1,3 1 1,14 3-2,7-2 2,10 0 1,17-1 0,4-3 1,14-3 0,3-6 1,13-4 0,4-8 1,9-3 2,6-13-1,7-9 0,8-5 1,4-11 1,6-7 0,0-6-1,5-8 0,8-7 0,-7-11-1,-1-7 0,0-9-1,-3-5-1,-4-7 2,0-10-3,-9 0 1,-7-6 0,-6-1 0,-9-1 1,-10-3 0,-7-2 1,-11 1-1,-13-1 3,-12-3-1,-8-1 0,-11 0 1,-7 0 0,-16-2 0,-9-1 0,-13 3 0,-12 2-1,-15 4 1,-14 6-2,-15 7-1,-21 12-2,-21 16-2,-20 12-8,-24 24-13,-20 32-47,-33 24-6</inkml:trace>
  <inkml:trace contextRef="#ctx0" brushRef="#br0" timeOffset="227371.0048">20613 5385 1,'0'0'4,"15"13"1,-6-7-2,-9-6 1,14 16-1,-5-6 3,-1-7 0,-8-3 2,15 5 0,-15-5 4,17 0 1,-17 0 2,20-19 4,-10-2-2,2 1 0,3-8 1,2-1-2,8-4-2,-2-2-1,4-2-1,-4-1-3,8 5-1,-3-9 0,7 5-2,-7-5 0,2 2 0,-4 1 0,2 0-3,1 4 2,-4 0-1,-1 5-1,-3-1 0,-5 8-2,-1-1-1,-3 8 0,-3-2-7,-9 18-16,16-13-27,-16 13-20</inkml:trace>
  <inkml:trace contextRef="#ctx0" brushRef="#br0" timeOffset="228568.0733">23850 4255 37,'0'0'3,"0"0"1,0 0 1,0 0 0,4-9 0,-4 9 2,0 0 1,0-11 2,0 11-2,-11-3-2,11 3 1,-9 0-2,9 0-1,-16 14-1,5-3-1,4 5-2,-1 0 0,3 3-1,-3 3 1,4 0 0,3 1-1,1-3 1,5 2-2,3-5 2,2 0 0,-1 0 3,5-5-1,-3-4-1,5-4 4,-3-1 0,3-3 0,-4 0 2,1-8-3,1-1 1,-1-6 2,-6 5-1,2-4-2,-1-1 1,-1-3 1,2 0-3,-8 1 2,0 0-2,-1 1 1,0-1-1,0 0 1,-5 6-1,-1 2 1,-1-1 1,7 10-2,-2-15 1,2 15-3,0 0 0,0 0-1,0 0-1,0 0 0,0 0-1,9 5-1,4 6 2,-4-4 1,7 3 0,-5-3-2,7 3-4,-3 2-7,5-3-15,-8-6-26,5 1-10</inkml:trace>
  <inkml:trace contextRef="#ctx0" brushRef="#br0" timeOffset="228959.0957">24311 4063 54,'0'0'3,"0"0"2,-6-6 3,6 6 2,-10-3-1,10 3 2,-12-2 2,12 2 0,-16 3-2,16-3-2,-12 13-4,12-13-2,-8 19 2,6-10-2,0 9 2,2-5 0,0 6-1,1-5 2,1 1 2,2-1 0,3 1 1,-2-2 0,1-1-1,3 0 1,-2-3-1,2-2-3,3 0 2,-1-1-3,-2-2-1,3-3-6,0-1-13,3-5-20,3-1-25,-2-5-9</inkml:trace>
  <inkml:trace contextRef="#ctx0" brushRef="#br0" timeOffset="230079.1597">24564 4028 74,'0'0'5,"0"0"3,-12-10 2,12 10 4,0 0-1,-12-4 2,12 4 0,-12 0 0,12 0-3,-10 4-3,10-4-1,-12 19-3,6 1 0,2-3-1,1 2 0,1-6 1,1 11-2,1-8 0,0 6 2,7-8-3,-2-4 0,6 1 3,-4-1-3,5-2 0,0-4 1,2-1 0,5-2 0,-6-1-1,7-1 1,-6-6-1,7-4 1,-9-1 0,5 0-2,-9 0 1,1-3 0,0-5 0,-3 1 0,-1 4 0,-3-2 0,0 5-1,-2-5 0,1 8 0,-1-3 0,0 12-1,0 0 1,0-10-3,0 10 0,0 0 1,0 0-1,0 0-2,6 9 2,-6-9 0,12 20 0,-6-9 2,2 3 0,1-5 0,1 2 0,-1-6 1,2 8-1,-3-11 1,1-2 0,1 0 0,1-9-1,-2 1 0,0-4-1,0-1 1,-1-4-1,0-1 0,-2 0 0,0 1 0,-4 7 1,0 1 0,-2 9-1,4-14 0,-4 14-3,0 0 1,0 0 1,0 0-3,7 7-2,-7-7 2,7 15-2,-1-6-1,-6-9 0,11 15-3,-11-15 0,9 10 3,-9-10-1,0 0 3,11 3 1,-11-3 3,0 0 3,5-8 1,-5 8 3,7-18-2,-2 9 2,1-1-1,-6 10 1,16-16-2,-6 11 0,5-3 0,-3 5-1,3 2 1,-2 1-1,1 1-1,-2 4-2,2 3 3,-5 1-2,0 1 1,-3-1 0,0 3 3,-3-3-1,-3-9 5,4 15 0,-4-15 0,0 0 0,0 9 2,0-9-1,-10 0-1,10 0-2,-8-12-3,7 3-2,-1-5-2,1 3-3,1-4-4,3-2-4,5 0-3,-1 4-4,4 1-8,0 1-1,4 3-9,-2 1 0,4 0 3,3 4 5,-6 2 4</inkml:trace>
  <inkml:trace contextRef="#ctx0" brushRef="#br0" timeOffset="230450.181">25263 3882 11,'17'-1'27,"-17"1"4,0 0 5,0 0-2,0 0-4,0 0-1,0 0-7,0 0-7,-8 0-5,8 0-4,-19 11-3,12-3-1,-6-2-1,8 5-1,-6 1 0,7 2-1,-4-1 2,8 3-2,7-6 0,-2 0 1,6 1 0,-2 0-1,7-5 0,-3-1-3,5-5 0,-5 0 2,2 0-2,-1-5-1,2-5 2,-2-1 1,-1 1-2,-3 0 4,0 1 1,-2-1 0,-8 10 1,13-14-1,-13 14 0,0 0-1,0 0 1,8 0-1,-8 0-1,0 0 1,8 9 0,-8-9-1,7 9-6,-7-9-9,11 11-12,-11-11-19,12 10-16</inkml:trace>
  <inkml:trace contextRef="#ctx0" brushRef="#br0" timeOffset="231184.223">25558 3875 70,'0'0'3,"0"0"-1,0 7 2,0-7 1,0 13-1,0-13 1,7 15 0,-3-7 3,0 2-3,-4-10-1,13 9 1,-13-9 0,14 5 1,-14-5 1,15 0-1,-15 0 1,17-17 0,-9 6-1,0-3-1,-2 1 2,1-6-1,0 5 0,-3-5 1,-1 6-3,0 3 1,0 0-2,-3 10-1,5-9 0,-5 9 0,6 5-1,-1 6-2,0-3 1,-2 7-1,1 2 2,1 1 0,-1-2-1,0 1 1,-1-4-1,2 0 1,-4-1 0,0-1 2,-1-11-2,1 9 0,-1-9-3,0 12-5,0-12-8,-12 11-12,6 4-26,-7-4-11</inkml:trace>
  <inkml:trace contextRef="#ctx0" brushRef="#br0" timeOffset="231903.2641">24367 4817 125,'0'0'3,"0"0"1,0 0 0,0 0-1,5 0 2,5-8-1,9 0 1,0-6-1,18-2-3,7-12 0,12 2 1,9-5 1,9-1-2,2-2 1,7 0 2,4 0 0,4-4 1,2 9-1,1-5 1,-1 0 1,0 2-2,-1-1 1,4-2-2,2 2 1,-10-1-2,0-2 1,-5 0 0,-7-4-2,-4 4 3,-7-6-1,-9 2 2,-11-5 0,-3 2 1,-14-2-2,-3 1 3,-8 1-2,-5-2 0,-4 3-2,-7-1 0,-1 6 0,-11-1 2,0-4-2,-8 3 0,0 3 1,-10 4 0,1 0-1,-7 2 1,-4-1-2,-6 6 0,-3 3-1,-5 4-1,-11 3 0,1 2 0,-6 3-2,-4 4 3,-5 2-2,-3 4 0,1 2 1,-6 6 1,0 0-2,-3 6 2,0 1 0,-4 4-1,1 1 0,-1 6 0,-5 6-1,1 1 1,3 5-1,-4-1 0,4 5 1,0-1-1,-2 12 1,3-7 0,4-2 0,4 3 1,2 0-1,6 1 1,2-2-1,8 3 1,5-1-2,5-1 2,5 6-1,4-2-1,4 2 0,7-2-1,3 4-1,9-2 1,3-2 1,6 3-2,5-7 1,7 6 1,3-1 0,0-2 1,11-1 0,8-5 0,10 1 1,3-6-1,12 5 1,3-10 0,11-5-1,3-6 1,4-1 0,7-4 1,-1-2-2,10-8 1,4-4 1,6-4 0,2-4-1,7-6 0,-1-6 2,5-6-1,8-4 1,-6-7 1,-1-1-1,-1-4 0,-2-6 2,2 1-1,-1-1-2,-8 3-1,-9-4-2,-1 4-9,-8-1-14,-8-3-41,-3 10-11</inkml:trace>
  <inkml:trace contextRef="#ctx0" brushRef="#br0" timeOffset="232668.3078">27012 3732 4,'11'13'13,"-11"-13"4,14 9-2,-14-9 0,18 0 5,-9 0-3,5-4 3,7-1-1,-3-6-2,8-2-2,-3-3 1,7-4-2,-5-2-2,10-3 1,-5-4 0,2-2-1,-1-4 2,3-1-1,2-3-2,1-1 1,0 0-2,0 0-2,2-1 0,-5 2-4,6 5-11,-2 5-36,-3-5-27</inkml:trace>
  <inkml:trace contextRef="#ctx0" brushRef="#br0" timeOffset="269974.4416">27036 3661 6,'0'0'11,"0"0"1,0 0 0,0 0 2,0 0-2,7-11-1,-7 11-1,12-20 0,-2 5 2,2-3-4,10-6-1,-2-6 2,7-3 0,0 1-1,7-5 1,-1 0-1,8-4-1,-6 1 1,2 2-3,0 1-3,-2 5-1,4-2-2,-8 7-12,1 2-16,-2 8-28,-3 2-2</inkml:trace>
  <inkml:trace contextRef="#ctx0" brushRef="#br0" timeOffset="274328.6907">20265 17253 0,'5'14'4,"1"2"2,0 0-2,2 1 0,1-2 0,1 4-1,2-4 0,3-1-1,1-1 0,2 1 1,2-3 0,-11-5-1,2 1-1,4 0 0,-1 3 0,4-5 0,-1 3 0,5-1-1,0 0 0,3-2 3,5-1-2,0 0 1,3-3 3,38-1-1,8-2-1,1-12 2,0-6 0,1-2-2,-9-7 1,1 1-2,-18-1 0,7 1-1,3 0-1,3 1 0,-2-3 0,2-3 0,1 2 0,0-1 0,5 0-1,0 0 1,1 1 0,2-2 0,0 3 0,3 3-2,0 4 2,3 0-1,1 7 1,2 2-1,1 6 0,-1 4 0,3 4 1,2 3-2,-3 7 2,5 5 0,3 3 0,-4 3 0,-3 3 0,3 3 2,-3 0-2,0 2 0,-3-2 1,-1-3 0,-2 0-1,-6-2 1,1-3-1,-7-5 1,-1-2-1,-3-4 2,-4-5-1,-2-2-1,-12-1 1,6-7 0,-1-7 0,0-4-1,2-6 1,-3-3 1,6-5-1,-3-3-1,6-4 0,-2-2 2,-5-5-1,10 5-1,3-2 2,2 4-1,1 2 0,1 4-1,2 1 1,3 8-1,2 5 0,2 4 0,-1 3-1,4 10 1,-1 2-1,0 2 1,2 9-1,0 6 1,0 1-2,-4 6 2,2 0-2,-2 6 1,-1-1 0,-1 0 1,-1-1 0,-1-8-2,2 0 4,-3-7-2,0-2 2,2-11 0,0-6 2,2-6-2,-1-11 3,3 1-3,-1-3 1,2 1-2,3-1 0,0 4 0,1 4-2,2 5-2,1 7-6,3 1-3,12 4-3,-4 5-2,1 4 0,4 6 0,1 2 0</inkml:trace>
  <inkml:trace contextRef="#ctx0" brushRef="#br0" timeOffset="274466.6986">29211 16859 6,'101'11'18,"2"0"5,-8-9 3,-3-4 5,-5-10-2,-2-12-1,-3-4-5,-3-10-2,-4-11-4,-4-11-10,-5-11-16,0-5-36,-7-14-18</inkml:trace>
  <inkml:trace contextRef="#ctx0" brushRef="#br0" timeOffset="276311.8041">26996 3588 0,'19'-5'16,"-8"-3"0,10-4 2,3-5 5,2-4-4,5-13-3,2-1 0,7-8-6,1-4-1,10-10-11,2-9-19,9-6-31</inkml:trace>
  <inkml:trace contextRef="#ctx0" brushRef="#br0" timeOffset="308424.6409">10121 16835 44,'0'0'1,"0"0"1,-3-12-1,3 12 0,0 0 3,0 0 2,-5-12-1,5 12 4,0 0-1,-9 0 0,9 0 3,-10 0 2,10 0-2,-17 9-2,9 1 1,-2-3-1,-4 5-2,7-2 0,-9 3-1,10-2-3,-6 6-1,7-5 1,-5 2-2,7 1 0,2 0 0,0 2 0,0 0 1,1 0-1,1 1-1,3 1 1,9 0 0,-5-1 0,6 4 0,-3-5 0,7 3-1,-6-4 2,4-1-1,-5 0 0,1-6 1,-2-1 0,3-3 2,-4-2 0,2-3 2,0 0 1,0-6-2,-2-4 3,1-2-1,-2-2-1,0-3 1,-2-5-2,1 0 0,-3-2-1,-2 0-1,-1-3-1,-1 3 0,0 0 1,0 0-2,-2 3 0,-2 2-1,-1 1 1,-1-2-1,-1 8-1,-2 0-1,0 2-3,-2 1-2,0 9-8,-2 0-7,0 6-16,2 10-17,-4-3-17</inkml:trace>
  <inkml:trace contextRef="#ctx0" brushRef="#br0" timeOffset="309101.6796">10401 16791 49,'0'0'4,"0"0"0,0 0 3,0 0 2,-6-10-3,6 10 2,0 0 0,0 0 1,0 0-3,-4 5-4,4-5-1,-4 17-1,4-1 1,0-2 0,-1 5 1,0-2-1,1 6 1,-1-3-1,1 5 1,1-6 0,1 0-1,0 1-1,1 1 1,3-4-1,-1 1 1,0-2-1,1-2 2,2-1-1,0-4 0,2-1 0,-2-3 2,5-1 0,-2-4 2,1 0-1,1-1 2,0-5 1,-1-1 0,1-5 0,0-1 1,-1-1 1,-2-2 1,-2 1-1,1-2 0,-5-3-2,0 3 2,-4-4-1,0 4-1,-5-4-2,-1-3-1,-7 4 0,2 0-2,-5 1-1,2 2 0,-5 5-1,4-2 0,-3 8-2,2 2-1,-2 4-4,5 0-4,-2 7-5,3 3-15,-2 2-21,11 9-18</inkml:trace>
  <inkml:trace contextRef="#ctx0" brushRef="#br0" timeOffset="309446.6993">10710 16720 86,'0'0'2,"0"0"3,0 0 1,0 0 3,4 9 0,-1 6 0,3-2 1,0 11 1,1 3-1,1 0-5,0 4 1,-2-3-2,3 2-2,-2-3-2,0-2-6,0-6-16,2 1-23,-3-7-12</inkml:trace>
  <inkml:trace contextRef="#ctx0" brushRef="#br0" timeOffset="310041.7333">10760 16711 66,'0'0'2,"0"0"0,0 0 3,11-10 1,-11 10 0,13-8 2,-3 2 1,3 4-1,0-1-2,0 3-1,0 0-2,2 0-2,-2 0 0,1 5-2,-4 1 1,0 3-2,-2 3-2,-4 2-2,-4 1 1,0 7-4,-3 3 3,-6-4 0,-1 5 1,0-4 1,-2 0 2,1-6 0,3 2 2,8-18 3,-13 14-2,13-14 1,0 0 2,0 0-2,0 0 2,0 0 1,11-9-1,-3 4 5,3-2-4,2 1 1,0 2-1,1 0 0,-2 3 0,-2 0-2,2 1-1,-4 0 0,-8 0-1,14 10 1,-9 0-1,-2 0 0,-1 0 2,-2 3 0,0 0 1,0 2 0,0-1 0,-5 1 1,-1-2-1,-1-2 1,-2-1-1,0 1 0,-2-5-1,-1 1 0,0-2-3,0-4-10,1 1-20,-10-2-30</inkml:trace>
  <inkml:trace contextRef="#ctx0" brushRef="#br0" timeOffset="310409.7544">10964 16416 69,'0'0'4,"0"0"-3,0 11 1,0-11 2,3 17-2,-2-7 1,0 3-8,0-1-12,2 2-18</inkml:trace>
  <inkml:trace contextRef="#ctx0" brushRef="#br0" timeOffset="310545.7622">11008 16401 123,'0'0'1,"0"0"0,0 13 0,0-1-1,0 3-5,0 1-22,3 6-24</inkml:trace>
  <inkml:trace contextRef="#ctx0" brushRef="#br0" timeOffset="310896.7823">9916 16652 40,'0'0'0,"0"0"0,0 0-2,-1 6 2,1-6-4,1 18-17</inkml:trace>
  <inkml:trace contextRef="#ctx0" brushRef="#br0" timeOffset="311379.8099">10136 17481 0,'0'0'0,"0"0"3,19-8-1,-5 4 2,9-4-1,4 1 3,4-7 1,10 2 2,0-1 1,9-6 2,-4 2 1,11-2 3,1-1 0,4-1 3,2 0 0,0-2-1,-1 4-1,-5-3-2,3 6-1,-11-3-4,-7 6-2,-4 0-3,-10 6-8,-3-2-25,2 9-34,-13 0-3</inkml:trace>
  <inkml:trace contextRef="#ctx0" brushRef="#br0" timeOffset="312352.8655">11058 17817 24,'0'0'2,"0"0"1,0 0 0,3 12 1,-3-12 1,9 15-1,-9-15 1,11 18 1,-3-7-2,0 0-2,1 0-1,-1 5-5,1-3-15,3 4-20</inkml:trace>
  <inkml:trace contextRef="#ctx0" brushRef="#br0" timeOffset="312789.8905">11205 17728 127,'0'0'4,"0"0"-1,0 0 1,0 0-2,0 0 2,0 0-1,5 7 1,-5-7-2,3 11-1,-3-11-1,2 15 0,-2-7 0,2 2 1,-2 2-1,0-1 2,0-1-1,0 0 0,0 2 0,0-2-1,-2 0 1,0-1-1,2-9 1,-1 15-1,1-15 2,0 9-2,0-9 1,0 0 1,9 7 0,-9-7 1,14 0 0,-14 0-1,18 0 2,-8 0-2,2 1 1,-1-1-1,3 1-1,0 0 0,3 1 0,-3 1 0,2-1-1,-2 1-1,2 0-3,-2 1-10,-1 1-16,-3-1-27,3-1 0</inkml:trace>
  <inkml:trace contextRef="#ctx0" brushRef="#br0" timeOffset="314878.01">11619 17677 147,'0'0'5,"0"0"1,0 0 1,0 0 0,-3-9 1,3 9-1,-2-10 1,2 10-1,0-16-4,0 7-2,0-8 0,4-13 0,4 5 0,-3-5-1,7 7 0,-2-2 0,5 12 0,0 3 0,-15 10-4,15 4 1,-5 5-1,0 6 2,0-1 0,0 4-1,4 6 2,-4 1 0,5 0 1,0 0 1,4 5 0,0 2 0,-3-4-1,2 1 0,0 2 2,1-2-1,0-3 0,-2-6 0,-1-2 1,0-6-1,-3-2 2,1-7-1,-3-3 0,0 0 0,-11 0 0,10-13-1,-9 3-1,-1-3 1,0 0-2,-5-1 0,-3 1-1,-5-1 0,3 3 1,-6 1-1,2 1 0,-2 3-1,2 1 1,-1 1-1,2 1 0,0 3 1,2 0 0,1 0 1,10 0-2,-9 0 3,9 0 0,0 0 0,6-5 1,6-1 1,-1-2-1,2-2-1,1-2 2,1-2-1,-1-1 0,2 4 3,6-28-1,-5-5 1,-7 3-1,-7-1-1,-3 6 0,-10 3 1,-1 6-1,-1 8-2,1 3 0,1 3 0,2 3 0,8 10 1,-14-15-2,2 11-1,12 4 1,0 0-2,0 0 1,0 0 0,5 15 0,2-4-1,3 3 3,7 3 0,-5 1 0,-6-9-1,0 2 0,0 2 0,1-1-1,1 1 0,-2 1 1,1-2 0,-1-1-1,2 2 2,-1-1 1,-2-1-2,2-2 2,-1 3-1,1-1 0,-7-11 0,14 16 0,-14-16 1,10 12-1,-10-12 1,10 7 2,-10-7-1,0 0 0,10 2 0,-10-2 3,0 0-2,0 0 3,9 0-1,-9 0-1,0 0 0,3-9 1,-3 9-2,0 0 1,0-10-1,0 10-1,0 0-1,-6-11 0,6 11-1,0 0-1,-10-1-1,10 1 1,0 0-1,-8 2-1,8-2 1,-2 11 0,2-11 1,0 13 1,0-13-1,3 18 1,-3-18 0,9 17 0,-9-17 0,12 14 1,-12-14 0,16 12 0,-16-12 0,17 2 1,-17-2 1,13-1-2,-13 1 1,9-13-1,-9 13 0,3-15 0,-3 6-1,0 9-1,-4-17-1,4 17 0,-13-14-2,13 14 1,-18-8 0,10 3-2,-2 5 2,0 0-1,0 0 0,10 0 2,-14 3 0,14-3-1,-9 4 2,9-4 0,0 0 1,0 0 1,0 0 0,5-7 2,8-15 0,1-4-1,-1-8 2,-1-3-1,-5-6-1,-4-1 0,-3 3 1,-7 7-2,-1 8 0,-4 2 1,3 4 0,0 4 1,3 5-3,6 11 0,0 0 0,0 0 0,0 0 0,0 16-2,10 0 0,7 8 1,1 0 2,3 5-1,2-1 1,1 4 0,-11-17-2,0 2 0,1 0 0,1 0 0,0 0-1,1 0 0,-1-2-2,1-2 1,-2 0 1,3-3 1,-3-5-1,3 0 1,-8-1 2,20-6 2,-7-8 0,1-12 1,-13-6 1,5 1 0,-13 0 1,1 6-2,-4 7 0,-7 5-1,8 9-1,-20-2-1,11 2-1,-3 13-1,4-3 0,3-1-2,0 2-2,5 2 2,0-1 0,0-2 1,0 4-2,4-2 2,1 1 0,2-5 1,3 1 0,2-2-1,-1-2 1,18-3 1,-5-4-1,-3-15 0,-6-10 0,-5-4-1,-10-8 0,-6-5-2,-14 1 2,-1 1-2,-6 4 2,3-1 2,-1 8 2,2 2 2,1 6 0,8 6 0,4 10 0,10 7 0,-5 10-1,5 10-1,5 4-2,8 7-4,-2 4-20,4 5-36,16-1-5</inkml:trace>
  <inkml:trace contextRef="#ctx0" brushRef="#br0" timeOffset="315918.0695">12951 17161 138,'0'0'5,"0"0"2,0 0 3,-2-12 2,2 12-1,-6-11 3,6 11 0,-9-11 0,9 11-4,-12-4-3,12 4-3,-12 4-1,8 6 0,2 1-2,2 5-1,0 3 0,2-2 0,4 4 0,6-1 0,-1-3 0,5-3 0,-1-3-1,7-3-3,-6-3-4,7-3-11,-6-2-6,3-1-7,-3-5-2,-2-3-3,-3-1 1,-5-6 5,-3 2 9,-2-4 18,-2 2 4,1 0 12,-4-1 10,-1 1 3,0 2 1,3 2 2,1 2-2,0 1-5,0 9-4,9-10-6,-1 9-3,6 1-5,7 0 0,-4 8-1,5 1-1,-6 4 0,7 0 0,-9 3 0,3 0 0,-9 0 1,-2-2 1,-4-3 2,-2-3 0,0-8 1,-9 10 0,9-10 2,-17 0 0,7-8-1,-2-3 0,0-2-2,-5-6 0,7-2-1,-4-2-1,12 1-2,0-1-1,2 3-2,3 1-4,8 5 0,3 3-4,-1 1-2,6 3-4,-4 2-5,-1 1-2,3 3-1,-3 1 3,0 0 3,-1 0 3,-2 3 6,-1 0 8,-10-3 11,11 16 4,-9-6 2,-1 1 2,1 2-2,0 2 0,0-1-3,2 3-4,0-3-2,0 0-3,2-4-1,1 0 1,-7-10-1,16 10 0,-8-9 2,1-1 0,0-5 1,0-6 0,-3-2 1,-2-5-1,0-2-1,-4-1 1,0-1-3,-6-2 0,-1 6-1,-4 1-2,0 2-1,-2 5-2,0 5-3,-2 4-5,5 1-6,-1 6-11,4 3-16,5 7-18</inkml:trace>
  <inkml:trace contextRef="#ctx0" brushRef="#br0" timeOffset="316652.1114">13622 16889 147,'0'0'6,"0"0"2,0 0 2,-6-11-1,6 11 1,-14-6 2,5 3-2,-2 3-1,2 0-4,-3 0-2,0 2-3,0 4-2,12-6 1,-16 14-1,16-14 1,-7 16-1,7-8 1,1 1 0,6 1-1,2 0 2,1-1 0,4-1 0,-2 3 2,3-4-2,0 1 0,-1-2 1,-3 0-1,0-1 0,-11-5 1,14 12 1,-14-12-1,1 9 1,-1-9 1,-2 11-1,2-11-1,-14 7 1,14-7-2,-15 5-3,15-5-6,-14 0-5,14 0-3,-5-12-5,5 4-1,2-5-6,6-3-1,3-1 5,0-2 5,3 0 8,-1-4 8,3 2 8,-6-3 8,0 7 7,-3-2 4,0 3 4,-4 3-1,-3 1-2,0 4-3,0 8-5,-8-4-3,8 4-5,-15 0-3,5 0-3,10 0-1,-16 13-2,11 0 0,3-3 0,1 4 0,1-2 0,2 3 1,6-4 0,2 5-1,4-8 3,-3 1-2,6-2 1,-4 1-1,5-2 1,3-1 0,-7 2 0,3-4 1,-8 0 1,3 0 1,-12-3 1,11 8 0,-11-8 1,-14 9-1,4-3-2,-8 1-6,4 3-19,0-2-42,-2-2-6</inkml:trace>
  <inkml:trace contextRef="#ctx0" brushRef="#br0" timeOffset="317535.1619">14120 16643 98,'0'0'8,"0"0"3,0 0 0,0 0 1,0 0 1,0 0 0,0 0 1,5 2 0,-5-2-6,16 13-4,-4-3-2,2 2 2,4 4-1,1 0-1,3 2 1,-4-1-2,3 1 0,-3-4 0,0 0 0,-4-3-1,0 1 2,-5-2 3,-9-10 3,13 1-1,-13-1 1,5-10 2,-5-6-2,-2-3 3,-3-6-4,-2-3-2,0 0-1,1 1-2,-2 1-3,-1 1-4,3 3-5,0 4-12,2 1-17,4 7-18,0 10-17</inkml:trace>
  <inkml:trace contextRef="#ctx0" brushRef="#br0" timeOffset="317939.1851">14530 16602 130,'0'0'4,"0"0"3,0 0 3,-6-3 0,6 3 1,-11-1 0,11 1 1,-15 0-1,5 2-4,-3 5-3,13-7-1,-20 17-2,15-4-1,-4-3-1,9 4 1,0-5-1,2 3 1,10-4 0,-12-8 0,21 9 1,-13-9 0,8 0 1,-7-3 1,0-3 1,2-2 0,0 0 2,-1 0 0,2 0 0,-2 0-1,2 3 1,1 1-2,-1 3-1,1 0-1,-2 1-1,1 0-1,-1 0 0,-2 1-3,-9-1-4,17 1-8,-17-1-10,11 0-17,-11 0-24</inkml:trace>
  <inkml:trace contextRef="#ctx0" brushRef="#br0" timeOffset="318386.2106">14511 16230 152,'0'0'5,"0"0"-1,0 0 1,0 0 0,0 0-1,0 0 2,-6 7-1,6 5 0,4 1-2,4 6-3,5 1 1,0 6 0,4 2 0,1 2 0,2 1-1,3-2 0,-2 2 0,1-2 1,0-5-1,-3-1 0,0-6 1,-2-3 1,-3-2 0,1-6 0,-3-2 1,0-4 1,-2 0 0,-2-6 1,-2-3 0,-1-5-1,-3-1 0,-1-4 0,-1 2-1,0-2-1,-2 4 0,-1 0 0,0 1-1,3 14 1,-5-13-4,5 13 2,0 0-1,0 0 0,2 8 0,-2-8-1,11 16 0,0-8-1,-3 2-5,3-2-16,0 1-17,0-6-25</inkml:trace>
  <inkml:trace contextRef="#ctx0" brushRef="#br0" timeOffset="318527.2187">14771 16275 91,'0'0'-4,"0"0"-7,0 0-3,0 0-6,4 11-9</inkml:trace>
  <inkml:trace contextRef="#ctx0" brushRef="#br0" timeOffset="319026.2472">14989 16390 132,'0'0'5,"0"0"4,0 0 0,0 0 3,0 0 1,-4-9-2,4 9 2,0 0-2,-16 2-4,16-2-4,-6 17-3,4-9-1,2 4 0,1-1 0,5-1 0,-1 0 1,7-3 0,-4 0 0,5-5 0,-1-1 0,2-1 0,4-3-1,-7-5 0,4-4-1,-9-5 1,4-2 0,-8-3 0,-3-4-1,-6-2 2,-8-4-1,4 0-1,-6-3 4,3 5 0,-2 0 1,4 7 1,4 1 0,0 6-2,2 7 2,6 9-3,0 0 0,-7 5-2,7 8 0,2 6-2,2 6 0,7 0 2,-1 7-3,7-3-4,6 2-6,-1-2-7,6-4-4,-4-4-7,5-6-1,-5-1 1,5-8 3,-9-4 7</inkml:trace>
  <inkml:trace contextRef="#ctx0" brushRef="#br0" timeOffset="319711.2864">15260 16381 4,'9'-12'21,"-3"-1"8,-2-2 2,-4 3 3,-2 0-1,-4 2-5,6 10-4,-18-12-7,7 10-5,0 2-4,1 2-4,1 4-2,3 5-2,2 3-1,2-1 0,2 0-1,0 1 1,6-1 0,1-2 0,4-2-2,0-4 2,2-2 0,1-3 0,-2 0 0,1-5 0,-3-3-1,0-4-1,-1-1 1,-5-2 0,1 2 1,-2-2 0,-1 1 0,0 3 0,0 1 1,-2 10-2,2-13 2,-2 13-1,0 0-2,2-9 1,-2 9-1,0 0 0,0 0 1,0 0-2,12 0 2,-12 0 1,0 0 0,10 8 1,-10-8 1,0 0 1,0 0 0,9 6 1,-9-6-1,0 0 1,1-7 0,-1 7-1,0-15-1,0 4-4,0-10-3,-2 3-2,-2-6-3,-1 2-3,-1-5-3,-1-2 1,-4 0-2,1 0 3,-2 5 1,0-5 6,1 3 2,-2-1 2,2 5 4,1 1 4,0 2 2,3 5 3,1 2-2,6 12 3,-8-9-2,8 9 1,0 8 1,0 8-1,3 3-1,4 8-2,2 3 2,4 5-1,1-2 0,2 4-2,2-3-2,0 3 1,0 1-1,0-9-2,-3 5-5,0-8-13,-1 2-20,-8-7-23</inkml:trace>
  <inkml:trace contextRef="#ctx0" brushRef="#br0" timeOffset="319992.3025">15300 16201 91,'0'0'1,"2"-10"1,-2 10 1,11-12 1,-1 7 6,1-7-1,3 3 1,1-3 1,2 4 0,-2 2 1,2-2-3,-3 5-1,3 0-2,-6 3-2,2 0 1,-1 3-2,-3 6 2,-1 2-1,-2 5 1,-1 6-1,0-5 0,-2 5-1,0-2-2,0 1-6,1-5-17,3 4-28,-2-12-14</inkml:trace>
  <inkml:trace contextRef="#ctx0" brushRef="#br0" timeOffset="320161.3122">15492 16047 162,'0'0'0,"0"0"-1,0 0-2,-10 0-5,10 0-8,0 0-7,-2 12-13,2-2-9</inkml:trace>
  <inkml:trace contextRef="#ctx0" brushRef="#br0" timeOffset="320473.33">15585 16107 173,'0'0'2,"0"0"0,0 0 1,1 5-1,-1-5 0,0 11 0,3-3 0,-3-8-1,-2 19-1,2-4 0,0-3-1,0 5 1,0-6-1,2 4-3,1-6 2,0 4 1,-3-13-2,0 0 2,13 0 0,-9-9 0,1-1 2,0-5 1,-1 5 2,-2-5-2,1 6-2,0-3-1,-3 12-5,0 0-13,0 0-34,5 18-7</inkml:trace>
  <inkml:trace contextRef="#ctx0" brushRef="#br0" timeOffset="320949.3572">13389 17706 3,'16'-12'7,"8"-5"5,29-24 3,24-7 4,13-8 3,19-7 1,10-9 2,24-9-4,7 1-1,-22 13-5,6 6-2,-6-2-3,-8 0-3,0 7-3,-5 0-1,-10 9-9,-15 5-15,-16 4-28,-12 10-15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15:08.930"/>
    </inkml:context>
    <inkml:brush xml:id="br0">
      <inkml:brushProperty name="width" value="0.05292" units="cm"/>
      <inkml:brushProperty name="height" value="0.05292" units="cm"/>
      <inkml:brushProperty name="color" value="#FF0000"/>
    </inkml:brush>
  </inkml:definitions>
  <inkml:trace contextRef="#ctx0" brushRef="#br0">5188 7850 76,'0'0'4,"0"0"0,0-7 0,0 7 0,0 0-2,0 0 1,0 0-1,0 0 3,0 0-4,1 9 0,2 9 1,0-1 2,2 10 3,-2-1 1,2 8 1,-1-4 1,0 5-3,-1-3 1,-1-3-2,-1-3 0,0-1-2,1-4-1,-1-4-1,0-3-5,-1-3-7,0-11-6,3 14-29,-3-14-14</inkml:trace>
  <inkml:trace contextRef="#ctx0" brushRef="#br0" timeOffset="602.0344">5209 7788 38,'0'0'3,"0"0"0,13 0 2,-4 0 0,3 0 1,1 0 0,5 0 1,-2 0 0,3 5-2,-4-1-2,2 6 0,-5-2-1,2 6-1,-4-2 0,-2 7 2,-1 3-1,-4-2 3,-2 2-3,-1-3 2,-3 3-1,-5-6 1,0 3-1,-2-8 0,2-2 0,-3-2 1,11-7-1,-14 6 1,14-6-2,0 0-1,0 0 1,0 0-1,-2-4 1,2 4-4,11-9 2,-2 4-1,1 2 1,2 1-2,-1 0 2,3 2 0,-1 0 0,0 4 0,-1 4 0,1 0 0,-3 1 0,2 4 0,-4 1 2,0 0-2,-3 1 1,-1-1 1,-3 1 2,-1 1 1,0-1 1,-6 0 2,-1-4 2,-5 0-1,-1-1 2,-3 1-1,2-6 0,-7 1-3,3-2 1,-2-2-1,4-2-3,-1 0-1,3 0 0,2 0-6,3 0-5,9 0-16,-10-2-21,10 2-22</inkml:trace>
  <inkml:trace contextRef="#ctx0" brushRef="#br0" timeOffset="1198.0685">5826 7977 87,'0'0'5,"0"0"1,0 0 6,-10-12 1,10 12 1,-12-7 2,3 3 0,-2 1 2,-1 1-5,0 2-1,-4 0-3,2 4-3,-3 3 0,3 3-3,-1 1 1,4 1-2,0 4 0,3 0-1,3 1 1,5-1-1,0 1 0,6-2 2,5-2-1,1-2 0,4-1 1,0-4 1,4-3-1,0-3 0,1 0 0,2-4 0,2-6 0,-4-2-1,0-2-1,1-5 0,-4 1-1,-1-1 1,-3 2-1,-3 0 1,-5 0-1,-3 6 1,-2 0 0,-1 11-1,0-12 0,0 12-2,0 0 1,0 0-1,-5 0 0,5 0-1,0 10 1,0 0 0,1 1 1,2-1 0,3 3-1,5-1-7,-2-1-10,3-4-19,7 7-27,2-8-5</inkml:trace>
  <inkml:trace contextRef="#ctx0" brushRef="#br0" timeOffset="1817.1039">6389 7833 114,'0'0'4,"0"0"-1,-7-9 3,7 9 1,-12-7 0,3 7 2,-1-1-2,-5 1 1,-5 6-2,4 3-3,-4 1 0,6 7-1,-2 4-1,5-1 0,-3 5 0,11-4 0,2 1 0,1-3 1,2 2-1,5-8 1,9-4 0,-3-2 1,8-4 0,-6-3 0,9 0 1,-7-7 0,5-2 1,-7-4-2,-1 1 2,-4-3-1,-1 2 1,-4-1 0,-1-4 0,-1 7 0,-3-3 1,0 14-1,0-16-1,0 16 0,-4-12-3,4 12-1,0 0 0,0 0-1,-4 17-2,3-8 1,1 8 0,4 0 1,0 5 1,3-1 0,-2 6 0,0-5-1,1 4 1,-2-2 1,0 1-1,0 1 1,-4-4 0,0 0 0,0-2 1,-6-1 2,-1-3-1,-5-2 1,-1-1 0,-3-3 2,-4-2-2,-2-1 0,0-3 0,-2-3-3,-3-1-2,6-3-9,-2-5-17,6-6-33,8-1-11</inkml:trace>
  <inkml:trace contextRef="#ctx0" brushRef="#br0" timeOffset="2918.1669">6891 7879 123,'0'0'4,"-8"-9"3,8 9 5,-11-11 0,3 1 2,8 10 2,-16-16 0,7 10 0,9 6-4,-18-11-3,7 7-3,-3 4-2,1 0-2,-2 1-2,0 6 0,-1 1-1,4 0-2,0 5 2,3 3 0,3-2 0,3 4 0,3-5 0,1 2 1,6-2 0,2 1 0,4-9 1,0-1 0,4-1 0,-2-3 1,2 0 0,-3-6 0,3-2 0,-6-6 0,2 2 1,-2-4 0,0 3 0,0-3 0,-4 5 0,3-4 1,-10 15 1,11-13-2,-11 13-2,0 0 0,0 0-1,0 0-1,11-1 0,-11 1-1,5 11-1,-2 4 2,3 1-1,3 5 2,-1-2-1,2 7 1,1-4 0,-1 5 0,2-3 0,-4-2 0,2 1 0,-3 0 0,-3-1 1,-3-2-1,-1 0 2,-2-2 0,-4-1-1,-5-3 1,-2-2-1,-5-1 2,-1-5-1,-5-2 1,2-3-1,1-1 1,2 0-1,0-5 1,4-2-1,2-3-1,6-2 0,5-1-1,3-1 0,-1-2-1,4 0-1,6-2 1,3 2-1,6-2 1,-2 4 0,5-2 0,0 3-1,1-1 1,-3 1 0,6-1 1,-4 0-1,-3 2 1,2-2 0,-2-3-2,-2 2 2,0-2 0,-4 4 0,-1-4 0,-3 6 0,-3-3 2,0 3-2,0 2 0,-5 1 0,-1 8 0,0-12 1,0 12-2,0-10 1,0 10 0,0 0-2,-11-6 0,11 6 0,-9 0 0,9 0 0,-11 7 1,11-7 0,-8 18 0,3-7 1,2 2 0,0 2 0,2 2 1,1 0 0,0-1 0,-1-3 0,2 5 1,4-7 0,2 1 1,3-3-1,0-4 0,0-1 2,3-3-3,0-1-6,-1-1-9,3-8-30,9-2-26</inkml:trace>
  <inkml:trace contextRef="#ctx0" brushRef="#br0" timeOffset="3089.1767">7123 7735 155,'0'0'2,"0"0"-1,0-10-4,0 10-6,0 0-17,2-14-27,-2 14-2</inkml:trace>
  <inkml:trace contextRef="#ctx0" brushRef="#br0" timeOffset="3636.208">7426 7790 151,'0'0'2,"0"0"2,4 3-3,-4-3 1,0 0 0,3 10 1,1-2-1,-4-8 0,0 16-2,0-16-1,-1 16 2,1-6-1,0 2 0,0 5 2,0-7-4,0 3 4,0-13-2,0 19 1,0-19 2,1 12 3,-1-12-1,0 0 0,0 0 2,0-11 0,0 11-1,0-20-1,-1 7 0,0-3-3,1 2 0,0-5 0,0 6 1,4-1-1,2 1 0,-1 0 0,4 1 1,1 2-2,2-1 0,8 3-1,-4-1 1,4 2-1,-2 2-1,5 3 1,-5 1-1,4 1 1,-5 1-1,-1 5-1,-1 3 1,-3 0-1,-3 2 1,1-1-5,-3 4-10,-3 0-24,-4-1-24</inkml:trace>
  <inkml:trace contextRef="#ctx0" brushRef="#br0" timeOffset="4298.2459">7933 7674 177,'0'0'5,"0"0"2,0 0 1,0-10 2,0 10 0,0 0 2,-6-12-2,6 12 0,0 0-4,-13-7-2,13 7-3,-18 2 0,8 3-2,-1 5 0,1-1 0,-2 6 0,1-1 1,2 4-1,3-4 0,2 4 0,2-4 0,0 0 0,2-2 1,1 1 0,-1-13 0,12 13 1,-1-9 0,-1-2 0,1-2 0,0-1 1,1-4 0,3-3 1,-1 0-1,-3-2 0,-1-2 0,0-1 0,-3 3 0,-2-1 0,0-1 1,-5 12-2,5-14-2,-5 14-2,0 0 1,0 0 0,0 0-1,0 0 0,1 11-2,-1 4 2,-1-1 1,1 6 1,2 1 0,1 4 0,0 4 0,3 0 1,-1 4 0,4-1 0,1 2 0,1-3 2,1 4-1,0-6 1,-2-1 0,1-4 1,-3-1 2,-4-4 0,-2-2 3,-2-1 0,-4-5 2,-8-1-1,-1-5 1,-8 1 0,1-4-2,-7-2-2,2 0-4,-2 0-13,-2 0-37,0-6-26</inkml:trace>
  <inkml:trace contextRef="#ctx0" brushRef="#br0" timeOffset="5330.3049">9988 7623 85,'0'0'0,"0"0"0,7 0 1,-7 0 0,11 0 1,0 1 3,1 0 1,5 1 2,-4-1 2,12 2-1,-1-3 1,12 1-1,-1-1-2,8 0 1,6 0-2,7 0 0,11-3 0,1-1-1,16-1 1,7-1 2,6-2 1,3-2 0,8 0 1,7 1 0,-4-3 0,5 1-1,-9 0-1,-6 1-3,-5 4 0,-9-2-2,-10 3 1,-10 1-3,-11 4 0,-8-2-4,-11 2-13,-6 6-28,-9-1-24</inkml:trace>
  <inkml:trace contextRef="#ctx0" brushRef="#br0" timeOffset="5538.3168">11925 7310 9,'0'0'1,"0"0"2,0 0 2,0 0 3,-11-11 2,11 11 3,0 0 1,0 0 2,0 0-2,-2-8-1,2 8-4,0 0-1,0-13-4,0 13-1,0 0-3,0 0-2,0 0-5,0 0-13,1 13-20,-1-13-10</inkml:trace>
  <inkml:trace contextRef="#ctx0" brushRef="#br0" timeOffset="6048.346">11903 7363 76,'0'0'5,"0"0"-1,-5-1 0,5 1 0,0 0 1,0 0 1,0 0-2,0 9 1,8-3-3,7 3 1,7 1 0,-1 2 2,7 0 1,-3 1 1,7 0 0,-3-1 1,3-2 0,-7 0 2,-3 1-2,-2-3 1,-2-1-1,-4-1 2,-4 3 0,-10-9 3,8 14-1,-8-4 0,-3 0-1,-7 1-1,-3 2-1,-5 1-3,-2 2-4,-2 4-16,-3 0-27,-3 2-28</inkml:trace>
  <inkml:trace contextRef="#ctx0" brushRef="#br0" timeOffset="6701.3833">10669 7352 60,'0'0'2,"-8"1"3,8-1 2,-13 3 3,3-1 0,10-2 4,-18 9-1,8-2 2,1 2-4,-2 1 2,1 1-2,-4 2-2,1 1-1,-5 1-1,3 0 0,-6 2 0,1-3 0,-2 2 0,5 0-1,-5 0-2,4 0 0,-3-2 1,3-2-1,0 0-2,1 1 1,1 0-1,-1-4-1,2 2-1,1 0 0,3 0 0,0-2-1,5 5 1,1-3-1,4 1 0,1 2-1,1 0 2,8-1 0,4 3 2,6-2-1,4 2 0,4-4 0,6 2 0,5-3 1,7 3-4,-3-6-9,11 0-25,6 6-28,8-9-6</inkml:trace>
  <inkml:trace contextRef="#ctx0" brushRef="#br0" timeOffset="7671.4388">13576 7211 49,'0'0'1,"0"0"-1,0 0 1,11 19 1,-6-3-1,3 3 1,-3 3 1,4 1-1,-2 4 1,-1-7 2,-2 6 0,-1-13 2,-3 0 0,0-5 4,0-8 0,-4 11-1,4-11 0,-17 0-2,7-4 0,-1-5-2,0-4-1,-1-3-3,3-4-1,0-6-1,4-3 0,3 3 0,3-3 0,-1 2 0,8 1 0,4 4 1,3 2 0,5 3 1,0 7 0,8 1-1,-3 4 0,2-1-1,-4 5 0,1 1 0,-4 2 0,-3 5-1,-5 3 0,-3 2 1,-5 2-1,-4 1 1,0-1 0,-4 3 0,-3-2 1,-5 1-1,4 2 2,-5-6-1,5 4 1,-1-9 0,2 4-1,7-11 0,-10 14 0,10-14-1,0 0 1,0 0-1,0 0 0,12 0 0,-4-2 0,5 2 0,0 0 0,5 0 0,5 4-1,-3 4 0,3 0 0,-6 1 1,3 3-1,-8-1 0,4 3 1,-12-2 0,-2 1 1,-2-2 1,-3 0 2,-6-3 0,-10 1 1,3-4 1,-5 1-1,1-4 2,-6 0-1,2-2-1,-1 0 0,3 0-1,3-4 0,1-2-2,2 4-1,2-1-2,4-2-6,10 5-9,-13-5-11,13 5-18,4-9-19</inkml:trace>
  <inkml:trace contextRef="#ctx0" brushRef="#br0" timeOffset="8139.4656">14174 7296 117,'0'0'4,"0"0"1,0 0 1,-12 0 0,12 0 2,-12 6-2,12-6 1,-14 13 0,8-1-4,3-2 0,0 3 0,2-1 1,1 3-1,0-3 3,6-1 0,1 2-1,2-4 2,-1 0 1,4-4 0,-1-2 0,2-1-1,3-2 0,0 0 0,1-5 0,1-2 1,-3-2-1,3-4 0,-6 2 0,-1-3-1,-4-1 1,-3 1-2,-4-2-2,-1 0 0,-6-1-2,-5 5-1,0-2-1,-5 6-1,1 0 1,-2 8-2,3 0 0,-2 3-1,4 7-6,1 0-6,3 1-11,9-11-16,-7 25-26</inkml:trace>
  <inkml:trace contextRef="#ctx0" brushRef="#br0" timeOffset="8519.4873">14567 7212 110,'0'0'1,"0"0"1,-3 9-1,3-9 2,-13 12 0,6 0 1,-1 3 2,1 0 0,-3-1-1,5 5 1,3-4 0,2 7 2,0-10 0,4 0 0,6-3 1,-1-1 1,3-4 0,1-1 1,1-3 1,0 0 0,0-5 1,-1-3 0,-1-2 0,-1-3-1,-1 1-2,-2-4 0,-5 0-2,-2-3 0,-1 3-4,-1 0-1,-6 4-2,-4-2-1,0 7-2,-4-1-1,0 8-4,-3 0-6,2 6-8,-1 8-16,0-3-35,6 4-3</inkml:trace>
  <inkml:trace contextRef="#ctx0" brushRef="#br0" timeOffset="9077.5192">14998 7128 160,'0'0'4,"0"0"0,-9-8 2,9 8 2,-15-9 0,7 7 1,-5-4 0,1 6 2,2 0-5,-5 0 0,6 0-3,-1 5-1,0 1 1,1 2-3,9-8 1,-11 18-2,8-9 1,2 5-2,0-4 2,1 2 0,6-2 0,3 1 0,1-3 2,4 2-1,-1-2 0,6 1 0,-4 3 0,4-4 0,-3 5 0,1-5-1,-3 6 0,1-4 0,-5 2 0,-10-12-1,14 18 1,-11-9 0,-2-1 1,-1-8 1,-5 16 0,-4-11 3,-2 2 1,-2-3 0,-1 0 0,-4-3 0,0 0-1,-6-1 0,6 0-1,-4 0-2,2 0-1,1-2 1,3-2-2,2 2-4,3-2-4,11 4-9,-10-8-11,10 8-21,5-15-21</inkml:trace>
  <inkml:trace contextRef="#ctx0" brushRef="#br0" timeOffset="9358.5353">15073 6988 144,'0'0'6,"0"0"3,7-1 1,-7 1 1,0 0-1,0 0 0,17 5 2,-5 2-1,-5 7-4,6 1-3,-3 7-2,5-1 2,-2 8-2,4-4 0,-9 4 0,1-5-1,-2 4-1,-1-2-4,0-4-8,-1 1-15,-5-9-25,1 3-14</inkml:trace>
  <inkml:trace contextRef="#ctx0" brushRef="#br0" timeOffset="9829.5622">15061 7189 134,'0'0'2,"0"0"1,10 3 4,-10-3-1,22 3 2,-5-3 1,3 0 2,3 0-1,0-3 0,6 0-2,-3-1-2,5 0-3,-2-2 1,-2 4-2,1-6 0,-1 4-1,0-3 0,-3 2 1,-1 0-2,-2 1 1,-6 0 1,-3 2 0,-2 0 1,-10 2 1,10-1-1,-10 1 0,0 0-1,-7 1 1,-2 3-1,0 1-2,-1 3-1,-1-2 1,-1 4 0,1 0 0,3 2 0,0-2 0,3 5 1,0-3 0,2 2 0,2 4 0,1-7 0,1 5 0,6-5 1,1 0 1,4-5-2,0 0 0,3-6-6,-3 0-11,5-9-25,6 0-25</inkml:trace>
  <inkml:trace contextRef="#ctx0" brushRef="#br0" timeOffset="9969.5702">15522 6999 112,'0'0'1,"0"0"-3,0 0-16,0 0-16,0 0-14</inkml:trace>
  <inkml:trace contextRef="#ctx0" brushRef="#br0" timeOffset="10580.6052">15651 7190 133,'0'0'7,"0"0"3,0 0 1,0 0 2,0 0 2,5 0-1,-5 0 0,0 0 1,7-11-6,-7 11-4,9-14-2,-9 14 0,15-11-1,-15 11-1,18-8 0,-5 6-1,1 2 1,5 0-1,-2 0 1,3 5-1,-3 1 0,3 2 0,-4 2-1,2-2 1,-6 3-1,-2-1 0,-2 0 0,-8-10 0,10 17 1,-10-17 0,0 9 1,0-9 1,-5 4 1,5-4 1,-13-1 0,13 1-1,-15-12 1,8 3 0,1-2-2,1-3 0,3-3-1,2 2 0,0-3-1,0 2 0,7-2 0,4 5-1,0-2 1,3 2 0,3 3 0,1 3 0,3 1 0,1 4 0,1 2 0,-3 0-1,2 5 1,-2 4 0,-3 1-1,-1 3 0,-2 1 1,-3 0-2,-1 4-3,-4-6-7,0 2-9,0-2-16,-1 0-20,7 0-14</inkml:trace>
  <inkml:trace contextRef="#ctx0" brushRef="#br0" timeOffset="11300.6464">16443 7066 179,'0'0'4,"0"-9"4,0 9 1,-7-15 3,1 6 1,0-1 1,-6-2-1,4 3 0,-3 0-5,2 2-2,-4 2-3,13 5-2,-17-2-2,5 2-1,4 7 0,-2 1-1,0 2 1,1 3 0,4 1 0,-1 0 1,3 0-1,2 1-1,1-3-1,0 0 1,0-12 0,7 14 1,-7-14-1,12 5 1,-12-5 2,16 0 0,-7-6 1,0-2 1,-9 8 2,17-19-2,-7 9 0,-2-3 0,5 4 2,-8-1-1,5 3 0,-10 7 0,12-12-2,-12 12 0,10-3-1,-10 3 0,0 0-1,1 13-1,-1-4 0,1 3 0,0 2 1,0 4 0,0-1 0,1 4 0,0-3-1,1 5 1,-2-4 1,1 4 0,0 3-1,-1-3 1,1 3 0,0-3 0,1 4 0,0-3 0,2 3 0,-3-3 0,0 1 0,-1-4 0,-1 1 0,0-2 0,-5 0 1,-2-3-1,-3-3 3,-4 0-2,-4-4 1,2-2 1,-2-3 0,3-2 1,-2-3 1,6 0 0,-1-5 1,7-6-1,0-1 0,2-3 0,3-4-1,0-3-1,5-2 0,4-2-1,4-1-4,3-2-12,6 7-47,1-12-10</inkml:trace>
  <inkml:trace contextRef="#ctx0" brushRef="#br0" timeOffset="17842.0205">6407 9302 32,'0'0'5,"0"0"1,0 0 2,0 0 4,0 0-1,0 0 0,-9-9-2,9 9 2,0 0-5,0 0-3,0 14-2,0-2-2,1 5 0,2 3 1,-1 6 1,-1 1 2,-1 4-2,1 1 1,-1-1-1,0 4 2,0-3-1,-1 3-1,1-4 2,0 2-2,0-6 0,0 3 0,2 1 0,-2-2 1,2-2-2,-2-5 1,2 0 0,-1-6-1,0 3 1,0-9 0,-1-10-1,0 13-1,0-13-11,0 0-34,0 0-7</inkml:trace>
  <inkml:trace contextRef="#ctx0" brushRef="#br0" timeOffset="18494.0578">6500 9322 26,'0'0'3,"0"0"2,12 0 1,-12 0 1,15 0 1,-3 0 3,3-1-1,2-1 2,2 2-2,5-2-1,-2-1-3,6-1 0,-1 1-2,5-2-1,-4 1-1,8-1 0,0 2-1,-3-1 0,1 1 0,-5 1 0,2-1-1,-7 1 2,3 1-2,-11 0 0,-3 1 1,-2 0-1,-2 0 0,-9 0 0,12 0 1,-12 0-1,0 0 0,8 7 0,-8-7 0,0 0 0,0 0 1,9 5-2,-9-5-1,0 0-6,0 0-12,0 0-32,0 0 1</inkml:trace>
  <inkml:trace contextRef="#ctx0" brushRef="#br0" timeOffset="19378.1084">6506 9949 0,'0'0'0,"0"0"3,16 0-1,-3 0 0,3-1 2,2 0-1,7-2 2,3 1 0,2 0 0,-1-1 0,3 2-1,-5-1 1,5 0 1,-9 1-1,4-1 0,0 0 0,-7 2 0,2 0 1,-6 0 0,1 0 0,-7 0 1,3 0 0,-13 0 2,9 0-2,-9 0 1,0 0-1,0 0 0,9 2 0,-9-2 0,0 0 0,0 0 0,0 0 1,9 0 0,-9 0 0,0 0 1,0 0-1,0 0 0,10-5 0,-10 5-1,0 0-2,2-14 0,-2 14-1,1-20-1,0 2 0,0 3-1,1-7-1,-1 1 0,2-6 0,3 0 0,-2-5-1,1 1 1,-2 2 0,2-7 1,0 6 2,0-5 0,-4 3 1,-1 0 1,0 4-1,0 0 0,0 3 0,-3 3 1,0 2-4,0 5-4,-1 3-13,1-2-29,3 14-25</inkml:trace>
  <inkml:trace contextRef="#ctx0" brushRef="#br0" timeOffset="19965.1419">6473 10953 62,'0'0'1,"0"0"0,-1 9 2,1-9 0,-1 17 1,1-7 1,0 9 1,0-4-2,2 9 2,0 5 0,3-2 0,0 7-2,1-3 0,0 8 0,-2-7-2,0 6 2,0-9-2,1 1-1,-4-2 1,0-5-5,-2 0-5,1-4-14,-1-5-21,0 0-8</inkml:trace>
  <inkml:trace contextRef="#ctx0" brushRef="#br0" timeOffset="20767.1878">6569 11026 49,'0'0'4,"0"0"0,16-5 2,-4 5 1,4-6 3,5 4-1,0-5 2,10 2 1,-4 0-4,4-4-1,-1 3-1,5-3-2,2-2-1,-5 2 1,4 0-1,-8-1 1,4 1-1,-8 0 1,0 5-1,-8-3 1,-5 2-1,-11 5 1,15-5-2,-15 5 0,0 0-1,0 0 1,0 0-2,6 8 0,-6-8 0,1 16-2,0-4 2,1 1 0,-1 1 0,1 5 0,0-2 0,0 5-1,-1 4 2,-1 1-1,2 2 2,0-1-1,-1 5 0,2-3-1,-2 5 1,1-3 1,0-3-2,-1 1 0,0-1 2,0-1-2,0-2 0,0-1 0,-1-4 1,0 1-1,0-4 1,-3 0 0,-2-2 0,-4-2 1,0-2 0,-3 2 0,-4-4 0,-4 0 0,0-2 0,-5 0 0,-7-3 0,2-2 0,-3 0 2,3-3 0,-2 0 1,-1 0 1,2 0 1,1-6 0,6 2 1,-2-1 0,2 0-1,2-1-1,3 0-2,1 2-2,4 0-6,1-2-14,13 6-36,-15 0-14</inkml:trace>
  <inkml:trace contextRef="#ctx0" brushRef="#br0" timeOffset="21387.2233">6657 12492 87,'0'0'0,"0"0"0,0 0 0,0 0 0,1 7 1,-1 2 0,0 4 2,0 4-1,0 5 2,0 4-1,0 1 3,1 2-1,-1 5 0,3-1-2,-1 1 2,0-2-2,0 1 0,0-4-1,0 2 1,0-8-2,-1 3-1,0-9-4,0 0-8,0-4-11,-1-13-12,5 21-17</inkml:trace>
  <inkml:trace contextRef="#ctx0" brushRef="#br0" timeOffset="22108.2645">6698 12501 19,'0'0'3,"0"0"0,8-2 2,4 1 3,0-1 2,7-2 2,2 1 1,9 3 0,7-4 0,-3 1-1,6-1-4,-5 1-1,6 0-1,-7-1-1,6-1-2,-11 4 3,-4-1-5,-1-1 3,-3 3-2,-5-2 0,0 2 0,-4 0-1,-12 0-1,15 2 1,-15-2-1,9 3 0,-9-3 1,0 0 0,0 0 0,5 12 2,-5-12-2,0 0 1,0 12-1,0-12 1,0 12-1,0-4-1,-2 2 1,0 3-1,0 0 0,0 1 0,1 4-1,0 1 1,1 3 0,0 2 0,0 0 0,2 2 0,0 1 0,1 2 0,0-1 0,1 0 0,1-4-1,-1 4 1,-3-5 0,1 2 1,-1-5-1,-1 1 1,-2-5 1,-4 4 2,-5 1-1,0-4 1,-4 0 0,-4-4 2,-6 3 0,-3-7 0,-3 4 2,-4-8 0,-3-3 0,-3 0 1,-5 0-1,4-2 1,-1 0-1,5 0-3,-1-1-3,7-2-10,1 1-25,9-7-34,7 0-5</inkml:trace>
  <inkml:trace contextRef="#ctx0" brushRef="#br0" timeOffset="23158.3246">5298 9752 55,'0'0'2,"0"5"1,-2 7 0,2-12 1,0 25 2,0-4-4,6 2 3,-3 1-1,4-2-1,-2 1-2,3-1 0,-1 0 1,0-6-1,-2-5 0,-1-1 1,-4-10 2,3 13 2,-3-13-1,0 0-1,0 0 1,-10 0 0,10 0-2,-16-19 0,6 6-2,0-5-2,-1-4-2,1-2 0,1-8-1,2 6 2,2-4-2,2 4 1,3 0 0,0 5 1,5 1 1,3 7 0,0 2-2,2 5 2,-1 1 0,3 3 1,0 0-1,0 2 1,0 3 1,4 3-1,-5 2 1,3 4-1,-2-1 1,1 4 2,-3-3-2,1 5 1,-5 4-1,0-3 3,-2 4-1,-5-5 2,1 5 0,-3-6 0,-3 4 1,-1-8-2,-1-2 2,-3-1-2,1-1 0,0-1-1,0-2-1,1 0-3,0-1-3,9-4-10,-13 5-16,4-4-26</inkml:trace>
  <inkml:trace contextRef="#ctx0" brushRef="#br0" timeOffset="23458.3417">5550 9769 95,'0'0'4,"4"10"3,7 3 0,0 5 3,-1 2 1,2 4 1,2 5-1,-2 1-4,-4-7-32,2 12-29</inkml:trace>
  <inkml:trace contextRef="#ctx0" brushRef="#br0" timeOffset="24413.3964">5501 11419 136,'0'0'1,"0"0"-1,0 0 1,5 3 0,-5-3 0,7 14 2,0 1-2,-4-1 1,2 7 0,-2-2 1,4 7-2,-1-4 1,0 2-1,0-5 1,1 0-1,4-4 0,-6-1 1,-1-5-1,-4-9 3,4 14-2,-4-14 1,0 0-2,0 0-1,-14-3 0,7-5-3,-1-1 1,-1-8-3,-1 2 2,2-4-2,3 2 2,1-4 0,5 3 1,-1-3 2,1 4 0,6 0-2,4 4 1,1 0 1,6 5-2,-6 3 1,6 2 1,-7 3 0,5 4 0,-4 4 1,4 2 1,-7 4 1,0 0-2,-1 3 2,-1-2 0,-1 3 2,-4-4-2,0 1 3,-2-2-1,0-1 0,-3-2 0,-4 1 1,7-11-3,-17 14-2,6-10-3,-2 0-9,-4 0-16,1-4-28,5 0-6</inkml:trace>
  <inkml:trace contextRef="#ctx0" brushRef="#br0" timeOffset="24733.4147">5815 11528 59,'0'0'2,"0"0"1,0 0 1,9 8 1,-9-8 0,13 12-1,-5 0 1,0-4 0,-1 5-2,-1-2 0,-2 2 0,-1 0 1,0-2 1,-2-1 0,-1-2 4,0-8 1,0 14 4,0-14 4,0 0 3,0 0-1,0 0 0,0 0-2,7-4-2,-7 4-2,19-22-6,-4 8-12,6-4-23,7 4-39,2-6-6</inkml:trace>
  <inkml:trace contextRef="#ctx0" brushRef="#br0" timeOffset="25466.4566">5710 12950 94,'0'0'1,"0"0"1,0 8 1,0-8 2,4 17 0,1-2-1,4 2 2,-2 5 0,3-5-1,2 9-2,-1-4 1,-2 5-2,0-8-1,-3-2-1,-1-2 0,-2-3 2,-3-12-1,0 14-2,0-14-1,-9 0-1,9 0 1,-16-19-2,7 2 0,0-3 0,0-6-1,1-6 1,2 6 2,3-7 2,0 5 0,4 0 2,-1 8 1,4-3-1,5 9 1,0 5 0,4 2-1,1 5 1,2 2-1,-1-1 1,1 9-1,0 1 0,0 6 1,-3 0 1,-1 4 0,-3 6 0,-3-4 1,-2 5-1,-3-5 0,-2 4 1,-1-5-1,-4 2-1,-3-6-2,0-3-5,-2-2-4,1-3-11,0-6-26,10-2-15</inkml:trace>
  <inkml:trace contextRef="#ctx0" brushRef="#br0" timeOffset="25919.4825">6044 13014 154,'0'0'5,"0"0"3,0-14 0,0 14 1,0-9-1,0 9 0,0-11 0,0 11 0,0 0-7,0 0-4,0 0-3,0 0 2,1 13-2,-1-5 0,-1 5 1,-1-3 1,-4 5 1,6-15 3,-8 21 0,8-21 1,0 0 1,-6 11 2,6-11 0,0 0 0,0 0 0,8-2 0,-8 2-1,13-4 0,-13 4 0,19 0-2,-9 0-1,0 5 1,0 1-1,-1 2 1,-1 5 0,-2-1 2,-2 3-1,-3 1 0,-1 1 1,-2-1 1,-5 0-1,-4 0 0,1-2 0,-4-1-3,0-2-8,-1-3-17,6 7-35,-6-8-7</inkml:trace>
  <inkml:trace contextRef="#ctx0" brushRef="#br0" timeOffset="26688.5265">5892 14479 29,'0'0'2,"2"10"-1,1 1 2,1 3 0,2 4 0,1 1 0,-3 2 1,3 3-1,-1-6 0,-1 0 0,-3-7 1,1-2 2,-3-9 0,0 0 1,0 0 0,0 0 0,-8-10 0,3-6 0,0-3-2,-3-4-3,2 0 1,-1-5-3,1 0 0,3 2 0,0 1 0,2 4 0,1 1 0,1 5 0,5 2 0,4 3 1,2 3 0,1 3 0,0 2 1,2 2 0,0 2 0,3 5 2,-3 4-1,1 2 1,-2 4 1,-2 2-1,-2 1 1,-3 2 1,-2-1 0,-4 0-1,-1 1 2,-2-1 0,-5-2 0,-5-3-1,2 0-2,-4-2-2,1-3-5,-1 0-6,1-3-8,0-3-16,13-5-23</inkml:trace>
  <inkml:trace contextRef="#ctx0" brushRef="#br0" timeOffset="27133.552">6293 14566 85,'0'0'2,"0"0"0,-5 11 2,5-11 0,-6 15-1,4-3 3,-2 2-1,0 1-2,1 2 1,-1-2-3,2 2 1,0-1 0,0-2-1,-1-1-1,2-2 1,1-11 0,-3 14 1,3-14 2,0 0 1,0 0 1,0 0 1,0 0 1,9 0 1,-9 0-1,19-7 0,-9 3-1,4-3-1,-1 3-2,4-2 1,0 4-2,0-3 1,0 2-1,0 2-1,0-2 2,-1 2-2,-3-1-2,1 2-4,-5-1-12,-9 1-18,20 0-28,-20 0-3</inkml:trace>
  <inkml:trace contextRef="#ctx0" brushRef="#br0" timeOffset="27341.5639">6285 14593 131,'0'0'3,"0"0"1,4 11 2,0 0-2,1 2 2,2 2 0,1 6-5,-1 0-8,1 2-27,9 3-22</inkml:trace>
  <inkml:trace contextRef="#ctx0" brushRef="#br0" timeOffset="27792.5897">6900 14190 117,'0'0'4,"0"0"6,-2-10 3,2 10 0,0 0-1,0 0 2,0 0 0,0 0 1,-4 14-5,4 9-5,1 7-1,3 3-3,0 7 1,1 2 0,0 5-1,-1-5 1,0 4-2,0-6 0,-2-2-4,0-4-5,-2-2-8,0-2-15,0-3-24,0-5-11</inkml:trace>
  <inkml:trace contextRef="#ctx0" brushRef="#br0" timeOffset="28562.6337">6880 14134 56,'0'0'1,"0"0"1,0 0 0,5 0 1,-5 0 2,15 0 2,-2 0 2,0 0 0,5 0 2,1 0-1,4 0 1,2 0-1,5 0-2,0 0-1,3-2-1,2 0-2,2-3 1,1 0-2,1-1 0,-5 0-1,3-1-1,-6 2 0,-1 2 0,-6 0 2,0 2-2,-2 0 0,-7 1 0,1 0 3,-16 0-1,19 5 2,-19-5-2,11 12 2,-11-4-1,0 4 1,-5 2-2,-4 1 1,5 6-3,-6 1-1,8 6 0,1 6 0,-2 0 0,3 6-1,4-2 1,6 5-2,-5-3 2,6 3 2,-6-4-1,-1-3 0,-1 2 0,0-3 0,-1-1 0,0-4 0,-2 1 0,1-6-1,-1 3 0,0-6 0,0-2 0,-4-4 0,-1 1 1,1-4-1,-5 2 0,-5 0 2,3-6-1,-8 4 0,1-6 1,-2 3 0,-4-7 2,-1 3 0,0-6 1,1 0 2,-3 0 1,3-12-1,-4 8 1,5-5-1,-2 3 0,3-6-2,-2 3-2,4-2 0,3 2-2,0 3-1,3-3-2,0 2-3,2-1-7,1-1-13,3-3-30,8 12-18</inkml:trace>
  <inkml:trace contextRef="#ctx0" brushRef="#br0" timeOffset="31738.8154">7474 9176 0,'13'-8'3,"1"4"0,2-7 2,1 7 0,7 2-1,-6 1 1,5 1 0,-6 1 0,-1 9-2,0 1 3,-2 5-2,1-4 1,-1 10-2,0-5 1,0 12-1,0-5 1,-1 2-1,0 5 1,1 3-2,-2 6 2,-1 1-2,-1 7 2,-2-2-2,-1 12 1,-2 1 0,0 6 0,-2 0-2,1 6 0,-1 2 0,1-1-1,1 3 1,4-2-2,0-6 2,3 3-1,-1-1 0,4-5 3,2-5-3,3-5 0,-3-3 1,6-7 0,-4-2-1,3-13 0,-4-4 0,2-3 1,-5-7 0,3 2 1,0-5-2,-4 2 1,1-2 0,-5 5-1,1-2 1,-7 8-1,4 0 1,-8 8-1,-10 4-1,3 11 2,-8 6 0,6 10 1,-7 6-1,8 7 0,-5 5 0,10 12 0,1 11 1,2 1-2,4 1 1,5 8-1,10-3 1,-3 6 0,7 9 0,-1-7 4,6-2 1,-4 0 2,8-5-2,-5 3 1,1 6 1,1-8-1,-2-8-1,2 2-2,-3-6 0,1-1-2,-4 4-1,-3-10 0,-5-6 1,-2-2 0,-3-5-1,-4-6 1,-4-5 1,-2-6 0,-2-10-2,-8-5 2,0-2 0,-7-6 0,3-5-1,-5-6 1,-1-2-1,-4-8-7,0-2-9,-6-14-27,4-3-22</inkml:trace>
  <inkml:trace contextRef="#ctx0" brushRef="#br0" timeOffset="32526.8604">8445 12222 93,'0'0'4,"0"0"-1,0 0 1,0 0-1,0 0 1,0 0-1,0 0 2,0 11-1,5 3-3,3 5 0,2 3 0,1 3 0,0 7 0,2-4-1,-2 2 2,1-5-2,-2 1 1,-3-8-1,0 1 1,-2-9 1,-5-10 1,4 10-2,-4-10 0,0 0 0,-9-10-1,0-4 0,-3-2 0,-1-7-2,-1-6 0,0 0-1,-2-7 2,2 4 1,2-2-1,1 0 2,5 2 0,0 2 0,3 9 2,3-3-2,3 7 0,4 1 0,-1 4 0,3 3-2,-1 3 1,3 4-1,-3 2 1,-8 0 0,17 5 0,-11 5 1,0-2 0,-2 4 2,-2 0-1,0 2 2,-3-2-1,1 2 2,-1-2-1,-3 0 1,0-2 0,-1 0-1,5-10 0,-12 14-2,12-14-1,-10 13-2,10-13-6,-7 10-8,6-1-17,1-9-23</inkml:trace>
  <inkml:trace contextRef="#ctx0" brushRef="#br0" timeOffset="33280.9036">8692 12160 95,'0'0'3,"0"0"0,-14-5 2,14 5-1,-12 0-1,12 0 1,-11 3 0,11-3 0,-5 17-2,4-7-1,1 1 1,0 4-2,0-2 0,2 3 1,2-3-1,2 1 1,1-5-1,-1 0 1,-6-9 2,15 13-1,-15-13 1,13 2 2,-13-2-1,8-3 1,-8 3 0,6-17 1,-4 9-1,-2-4-2,0 0 0,0 1 1,0 1-2,0 1 1,0 9-1,0-17-1,0 17-1,0 0 0,3-9 0,-3 9-1,19 0-1,-19 0 0,23 9 0,-12 0 1,7 2 0,-7-2 1,7-1-1,-8 4 1,-2-5 1,-8-7-1,15 13 1,-15-13 1,8 5 2,-8-5-1,0 0 1,2-6-1,-2 6 0,-2-21 1,-2 8-2,0-4 0,1 0 1,0-4 0,1 3 0,2-1 1,0 1-1,1 2-1,5 7 2,-1-3-2,-5 12-1,16-9-1,-5 8 0,0 1-1,0 5 0,2 2 0,-1 0 0,1 5-3,0-2 1,-2 0-5,2-1-3,1 0-8,0-3-6,-2-4-8,3 1-4,-3-3 2</inkml:trace>
  <inkml:trace contextRef="#ctx0" brushRef="#br0" timeOffset="33645.9244">9111 12039 10,'0'0'4,"0"0"5,0 0 3,-4-10 3,4 10 2,-9-7 2,9 7 1,-14-4-1,14 4-5,-14 4-2,14-4-6,-15 15-2,10-5-3,2 1-1,0 3 0,2-1 0,1-1 0,3 0-1,3-4 1,0 1 0,-6-9 1,12 10 1,-12-10-1,13 0 1,-13 0 0,10-4 1,-10 4 0,7-10 1,-7 10 0,9-12 0,-9 12-1,7-10-1,-7 10 1,0 0-1,12-3 0,-12 3-2,9 0 1,-9 0-1,13 0-3,-13 0-6,14 0-10,-14 0-12,17 0-19</inkml:trace>
  <inkml:trace contextRef="#ctx0" brushRef="#br0" timeOffset="34047.9474">9105 11658 110,'0'0'3,"0"0"2,0 6-2,0-6 2,0 8 0,0-8 1,0 17 0,0 1-2,4-3 0,-1 7-2,4 2 0,2 5 1,1-1-2,0 5 1,6-5 1,-3 0-2,2 0 1,-4-1-1,4-3 0,-4 0-2,-1-2-7,1-3-11,-5-4-25,5 2-11</inkml:trace>
  <inkml:trace contextRef="#ctx0" brushRef="#br0" timeOffset="34433.9695">9209 11578 48,'0'0'3,"0"0"2,2 11 1,-2-11 1,8 22 2,-3-8 0,4 11 1,-2 3 0,6-1-3,-3 7-1,4-1-1,-3 4-2,2-3-1,-3 5-1,2-8 0,-4-1 0,2-1 0,-6-2-2,2-3-5,-1-3-8,2-4-13,5 0-10</inkml:trace>
  <inkml:trace contextRef="#ctx0" brushRef="#br0" timeOffset="34801.9906">9489 11964 93,'0'0'4,"0"0"0,0 0 6,0 0 2,0 0 1,10 0 2,-10 0 0,0 0 2,13-6-3,-13 6-2,8-14-2,-8 14-4,3-17 0,-3 6-4,0 0 0,-2 3-1,-3 0-2,5 8-1,-9-12-1,9 12-2,-11 0 1,11 0-1,-8 14 0,5 0 1,3 3 1,-1 0-1,2 3 3,5-3 0,-1 0 1,2-2 0,1-5 0,3-3 0,-1-4-1,3-3-5,0-2-5,1-9-8,4-2-6,-1-7-6,1-1-7,-3-5-5</inkml:trace>
  <inkml:trace contextRef="#ctx0" brushRef="#br0" timeOffset="35169.0116">9511 11368 12,'0'0'0,"0"0"0,0 0-1,0 0 0,0 0 1,0 5 1,0-5 0,7 20 0,-1-6 3,3 9-1,2 1 2,3 5 0,2 0 0,0 6 1,0-4 0,2 9 0,1-3 1,-3-2 0,1 3 2,-1-4 1,-2 1 1,0-4 2,-1 3-4,0-7 3,-4-3-3,3-2 1,-5-4-2,1-2-1,-4-2-5,2-4-15,5 0-41,-11-10-1</inkml:trace>
  <inkml:trace contextRef="#ctx0" brushRef="#br0" timeOffset="40280.3039">14174 8420 73,'0'0'3,"0"0"3,0 0 1,-2-9-1,2 9 0,0 0 3,0 0-2,0 0 1,0 6-3,-1 5-1,1 4 0,2 7-1,1 7 2,3 1-3,-2 3 3,5 1-3,-2 6 2,0-5-2,0 6-1,-2-7 2,1-4-2,-1-1 1,-1-3 1,-1-2-2,-1-5-2,-1-2-8,0-3-14,-1-14-28,0 11-5</inkml:trace>
  <inkml:trace contextRef="#ctx0" brushRef="#br0" timeOffset="41371.3663">14240 8425 37,'0'0'1,"0"0"1,0 0 0,0 0 3,0 0 2,16-8 1,-16 8 3,19-3 0,-4 3 0,4 0 4,-1-3-4,6 2 1,-1-2-1,6 0-1,7-1 0,-2-1-2,4 0 0,-3-2-1,7 2 0,-6 1-3,7-1 1,-9 1-2,-1 0 0,0 1 0,-3-1-1,1 2-1,-1-1 0,-2 1 0,-3 2 1,3-2-2,-5 2 0,0 0 1,-6 0-1,1 0 0,-4 0 0,-1 0 0,-4 2 1,-9-2-1,13 4 0,-13-4 0,0 0 0,11 7 0,-11-7 0,0 0 0,7 10 0,-7-10 0,3 10 0,-3-10 1,8 12-1,-5-2 0,6 0 1,-6 2-1,5-2 0,-3 6 0,5-3 1,-6 5-2,3 5 0,-2-4 1,2 6-1,2-4 0,-1 3 0,1-2 1,1 5-2,-1-6 2,0-3 2,2 2-2,-4 0 1,1-3-1,-2 0 1,0 0-1,-1-2 1,-2-1-1,-3 1 1,-1-3 0,1 0 0,-6-3 0,0 1 0,-2 0 1,-2-2 0,-1 3-2,-1-2 1,-5-1 0,1 0 0,-3 3 0,-3-3-1,0 1 1,-4-2-1,2-1 1,-4 1 1,0 0-2,-3-2 1,1 0-1,2 0 1,-4 2-1,1-5 0,-5 4 0,2-1 1,-2 1-1,1-3 0,-1 2 0,0-2 1,1 1 0,-2-2 0,6 0 1,2 1 2,5-1 0,0-2 0,7 0 2,-1 0-2,9 0 0,9 0-1,-14 0 1,14 0-3,0 0-4,-11 0-11,11 0-26,0 0-27</inkml:trace>
  <inkml:trace contextRef="#ctx0" brushRef="#br0" timeOffset="41941.3989">16010 8226 120,'0'0'1,"0"0"1,0 0 1,0 0 2,0 12 1,0 0 3,-1 5-2,1 2 2,0 6 2,0 1-2,2 6 0,2-3-2,0 6-2,1 2-1,-1-2-2,0 0 1,0 0-2,2 1 0,-1-5-2,-2 2-4,1-9-6,-3-1-10,-1-9-21,3 3-19</inkml:trace>
  <inkml:trace contextRef="#ctx0" brushRef="#br0" timeOffset="42652.4396">16096 8311 9,'0'0'3,"0"0"2,20 0 1,-7 0 2,11 0 2,-1-2 0,12 0 3,1-2 1,12 0-1,2-2 1,0-1 0,5-1-1,-2 0-1,1 0-1,-4 0 1,2 1-3,-9 0-1,-5 2-1,-1 1-2,-6 1-2,-3 1 0,-5 2-2,1 0 0,-7 0 0,-1 5 0,-3-1-1,-1 4 0,-3 0 1,2 2 0,-3 1 0,0 3 1,-2 0-1,4 4 0,2-3 0,-4 7 1,5-3-1,-5 5-1,7-3 2,-7 3-1,5-2-1,-4 5-1,-1 2 1,0-5-2,1 5 2,-1-9-1,-2 8 1,-1-7 1,-3 2 2,-2-7 0,0-1 0,-7-2 2,-6-1 0,-5-1 0,-9-1-1,-1-3 0,-9-1 0,-1-1-1,-8-1-2,-1 1 1,-4-3-2,-4 2 1,5-1 0,-5 0-1,2 0 0,-4 1 2,-1 1-2,6-2 0,1 3 0,7-1 1,2 1-2,6 0-4,5-1-6,8-2-12,8 4-27,2-4-16</inkml:trace>
  <inkml:trace contextRef="#ctx0" brushRef="#br0" timeOffset="43178.4697">17707 8124 56,'0'0'4,"0"0"0,0 12 5,0-12-2,0 20 1,2-6 3,-1 5 2,3 3 0,-1 2-2,1 2-1,1 2-3,0 4 0,0-6-1,0 8-1,0-5-1,-1 5-2,0 1 0,-2 0-2,1-2 0,-1-2-2,-1-1-3,0-6-7,0 5-14,-1-17-21,0-2-9</inkml:trace>
  <inkml:trace contextRef="#ctx0" brushRef="#br0" timeOffset="43898.5109">17857 8165 44,'0'0'4,"14"0"2,-1 0 0,5 0 2,7-2 2,2-1 0,11-1 2,0-1 2,6-2-3,-1-1-2,10 0 1,0 0-3,2 0 0,0 2-3,-2 1 1,1-1-1,-4 1-2,-4 5 0,-9-3 0,-6 2 1,-5 1-2,-6 0 0,-4 0 0,-6 0 0,-10 0 1,15 7 0,-15-7 0,3 11-1,-3-11 3,-1 18-3,0-8 1,-2 4 0,1 0 0,-2 3-1,2 3 0,0-2 0,2 5 0,0-1 0,0 4-1,-1-4 1,5 5-1,2-4 1,0 3-1,1-3 2,1 2-1,0-1-2,0-1-1,-2 2 2,0-5 0,-3 3 3,-3-6 0,0 3 2,-4-5 0,-4 1 3,-9-9 0,1 1 0,-7-1 0,-4-1-1,-7-2-2,-2-1-2,-8 0-1,2 0 0,-7 2 0,-3-2-2,2-1 1,-3 5-1,5-2-1,-1-1-1,9 2-4,2-4-7,8 3-10,10 2-24,3-7-21</inkml:trace>
  <inkml:trace contextRef="#ctx0" brushRef="#br0" timeOffset="44325.5353">19374 7924 30,'0'0'4,"0"10"0,1 1 5,-1 2 1,4 8 3,-3 4 3,4 7 2,-3 4 1,0 0-2,3 3-2,1 3-1,-1-5-2,1 6-2,2-8-2,-1 5-1,-2-8-2,1 3-2,-1-5-2,0 3-3,-2-2-7,-1-8-14,1 4-15,-4-12-25</inkml:trace>
  <inkml:trace contextRef="#ctx0" brushRef="#br0" timeOffset="44918.5692">19515 8015 47,'0'0'3,"0"0"2,20-4 2,-1 2 1,7-1 1,6 0-1,5-1 2,6-1 1,6 1-2,-4-1-1,-3 0-1,3-1 1,-7 2-1,3 3 1,-8-4 1,3 2-2,-10 2-2,3-2 0,-7 3-2,-1 0 0,0 0-2,-6 0 0,3 1 0,-8 5-1,4 0 1,-6 2-1,1 3 1,-6 0 1,1 4-1,-3 5 0,1-2 0,1 4 0,-1 0-1,3 3 2,0 0 0,1 1-1,-1 0 0,2 0 0,0-2 0,-1 2 0,0-7 3,-2 5-2,-2-6 2,-2 1 3,-2-2 2,-6 1 2,-6-5 1,-6 1 2,-8-2-1,-4 0-1,-8 0 0,-5-2-4,-8-1-3,-7 4-13,-7 6-40,-11-2-22</inkml:trace>
  <inkml:trace contextRef="#ctx0" brushRef="#br0" timeOffset="47421.7124">8282 15057 42,'0'0'2,"0"0"1,0 0 1,0 0 1,0 0 1,0 0 1,0 0 0,0 0 2,0 0-3,-12 2-2,12-2 1,-5 12 0,5-12-2,-9 17 1,5-5 1,-1 0-1,-1 1 1,1 2 1,2 0-1,-1 0-2,0 3 0,0 1 0,1-2-2,1-1 0,1 2 1,1 0-1,0 0 0,0 2 0,0-3 1,0 3 0,3-2-1,2 3 0,-1-3 0,1 4 0,0-3-1,2 2 1,0-3 1,1 5-2,0 4 1,1-3 0,0 2 0,3-3 0,-1 2 0,1-4 1,-1 5-2,2-7 1,0-2-1,1-1 1,-1 0 0,1-2 0,-2-1 0,-2 0 2,2-2 0,-3 0 1,0-2-1,-1 0 0,-8-9 1,12 14-1,-12-14 1,9 10-2,-9-10 0,0 0-2,9 12-3,-9-12-6,0 0-9,0 0-16,3 12-23</inkml:trace>
  <inkml:trace contextRef="#ctx0" brushRef="#br0" timeOffset="47745.7309">8388 15908 48,'0'0'5,"0"0"2,0 0 3,0 0 4,10 4 0,-10-4 2,13 3 1,-3 2-1,1-2-4,-1 1-3,0 0-2,3 2-2,-5-2-3,4 0-1,-12-4-5,16 7-10,-7-4-17,-9-3-24</inkml:trace>
  <inkml:trace contextRef="#ctx0" brushRef="#br0" timeOffset="47897.7396">8535 15812 155,'0'0'2,"0"0"0,0 0-1,-8 8 0,8-8 0,-4 18-4,1-5-10,0 2-18,4 2-24</inkml:trace>
  <inkml:trace contextRef="#ctx0" brushRef="#br0" timeOffset="48679.7843">8916 16023 38,'0'0'4,"0"0"1,0 0 3,0 0 3,0 0 2,0 0 0,0 0 1,0 0-1,-9 6-2,9-6-3,0 12-2,3-2-4,1 2 0,3 0 0,-1 3-1,4-1-1,0 2 1,0-5-1,-1 3 1,2-5-1,-1 2 0,-1-7 0,-9-4 1,15 6 0,-15-6 2,9 0-1,-9 0 2,4-15-2,-3 3 1,-1 0 0,0-4-1,0 3 0,1-2-2,0 4 0,1 0 0,-2 11 0,10-14-1,-10 14 1,15-1-1,-5 1 0,1 1 1,4 5-1,3 2 1,-2-3 0,4 1 0,-2 0 0,1-2 0,-4-3 1,1 1-1,-3-2 2,-2 0 2,-11 0 0,14-10 2,-14 10 1,4-18 1,-4 7-1,-3-3-1,-3-1 1,-4-2-2,0 2-2,-3-2-4,1 3-4,0 1-4,1 3-8,0-1-14,11 11-21,-12-9-14</inkml:trace>
  <inkml:trace contextRef="#ctx0" brushRef="#br0" timeOffset="48912.7977">9328 15942 34,'0'0'1,"0"0"1,7-5 1,-7 5-1,0 0 0,3-10 2,-3 10-2,4-9-1,-4 9-2,0 0-7,0-12-9,0 12-8</inkml:trace>
  <inkml:trace contextRef="#ctx0" brushRef="#br0" timeOffset="49556.8345">9328 15942 51,'-7'-30'4,"7"30"1,0 0 2,0 0 0,0 0 1,0 0 2,35 11 2,-35-11 1,10 0-3,1 0 1,-11 0-1,14-8 0,-14 8 0,13-16-1,-13 5 1,0 0-3,-2 1-2,-8 0 0,2 1-1,-4-1-1,12 10-1,-23-13 0,15 9-1,8 4-1,-14-2 0,14 2-1,-14 0 0,14 0 0,-8 11-1,4-1-1,3 2 0,1 2 1,0 0-1,6 1 1,0 1 1,2-2 0,3 1 0,1-6 0,0-1 1,8 1 0,-6-5 0,6-2 0,-6-2 1,6 0 0,-6 0 1,3-6 0,-8 1 1,1-2-1,-2-2 1,0-2 0,-3-3-1,1-2 0,-2-3-1,-1 1 0,-2-4-1,0 5 0,-1-2 0,0 2 0,-3 5 0,0 2 0,3 10-2,-5-12 1,5 12 1,0 0-1,0 5 0,0-5 1,12 20-3,-1-8 2,0 0 2,3 3-2,1-4-3,-2-1-9,2-5-13,2 4-26,-4-10-10</inkml:trace>
  <inkml:trace contextRef="#ctx0" brushRef="#br0" timeOffset="49736.8448">9480 15536 112,'0'0'0,"0"0"-1,-7-7-4,7 7-13,0 0-15,-12 0-16</inkml:trace>
  <inkml:trace contextRef="#ctx0" brushRef="#br0" timeOffset="50185.8705">9745 15678 73,'0'0'5,"0"0"2,-3-12 3,3 12 5,-10-14 0,10 14 1,-14-15 4,5 9-1,-4 2-3,5 3-4,-1 1-3,1 2-2,-2 6-4,4 1-1,0 3-2,3 1-2,3 0 1,0 2-1,6-1 1,2-4 0,5 0 0,0 2 1,4-5-1,0 1 1,3 1 1,1 0-1,0 1 0,-1 4 1,2-2-1,-4 6 1,2-1-1,-4 0 1,0 1 0,-6-2 0,-1 0-1,-4-3 1,-2-1-2,-3-2-2,0-2-4,0-8-5,-11 11-6,11-11-11,-17 0-20,17 0-15</inkml:trace>
  <inkml:trace contextRef="#ctx0" brushRef="#br0" timeOffset="50599.8942">9865 15491 91,'0'0'3,"3"8"3,3 4 4,-4 3-1,9 0 2,-6 5-1,6-1 1,-1 3-1,-2-6-2,0 3-2,0-7-4,0-4 0,-8-8-1,12 13 1,-12-13 0,9 5 1,-9-5 0,0 0 1,5-13 0,-5 3 0,0-2-1,2-8 0,-1 5 0,1-4-2,0 7 0,2-3 0,1 6 0,9-3-1,-14 12 1,22-5 0,-10 5 1,4 0-2,-5 1 1,8 10-2,-4-2-2,-4 6-5,1-5-6,1 6-16,-4-7-22,2 5-12</inkml:trace>
  <inkml:trace contextRef="#ctx0" brushRef="#br0" timeOffset="50857.9089">10181 15304 139,'0'0'1,"0"0"3,0 0 0,0 0 2,6 4 1,-6-4 0,12 12 1,-3-1-1,4-1 0,-1 3-2,1 2-2,0-1-4,0-2-8,0 4-13,1 2-17,-5-3-22</inkml:trace>
  <inkml:trace contextRef="#ctx0" brushRef="#br0" timeOffset="51074.9213">10256 15478 215,'0'0'5,"0"0"2,0 0 2,0 0 2,7-5 1,-7 5-1,13-10 1,-5 2-2,2 1-3,-1 0-7,2-1-10,-11 8-12,17-11-23,-1 11-27</inkml:trace>
  <inkml:trace contextRef="#ctx0" brushRef="#br0" timeOffset="52530.0046">7548 16774 14,'0'0'4,"0"0"0,0-14 3,0 14 1,-4-15 2,4 15 0,-7-14 2,7 14 0,-12-12-1,12 12-3,-23-4 0,13 4-3,-6 0 0,5 3-3,-6 3 2,2 3-2,-3 3-1,5 3 2,2 2-3,-2 4 1,6 4 0,0 0-1,2 0 0,3-1 1,1 1-1,3-6 0,6 1 3,3-8-3,1-3 1,5-4 0,6-1 0,-4-2 1,6-2 0,-7 0 1,3-2-3,-6-2 2,5 2 1,-20 2 3,12-5-1,-12 5 1,0 0 1,0 0-1,0 0 1,-3 5-1,3-5-3,-10 12-2,10-12-1,-12 18 0,9-10-1,2 2 0,1 1 0,0 0 0,5 0-1,4-3 1,2-1 0,2 1 0,3-3-1,0-5-1,3 0 1,2-1-1,0-8-1,2-3 0,-1-5 0,1-2 2,-2-3-2,1-5 3,-2 1 1,-4-4 0,-2-3 1,-1 4 0,-6 0 1,0 3-1,-6-1 1,-1 8 2,1 1-3,-7 6 1,6 12-1,-17-11 1,7 10-2,-3 1 2,1 3-2,-3 6 0,1 1 0,1 4-2,2-2 2,2 7-1,2 2 1,4 0 0,3 3 0,2-3 0,9 3 0,0-4 0,4 4 0,3-5 3,0-3-2,4 0-1,-3 1 1,3 0 0,-5-1 0,4 3 0,-5 3 2,0-1-2,-4 3 1,0-2-1,-4 2 2,1-2-2,-3 1 0,-1-3 0,-1-2 0,0-2-1,0-4 0,0 0-1,-4-12-1,10 12-2,-10-12 2,9 0-3,-9 0 1,12-9-1,-7-1-2,0-4-3,1-3-2,-2-5-2,-2-1-3,-1-5-3,0 0-1,-1-4 1,0 2 0,0-2 4,-2-1 4,-4 1 6</inkml:trace>
  <inkml:trace contextRef="#ctx0" brushRef="#br0" timeOffset="52860.0234">7996 16837 5,'-8'-21'8,"-1"4"2,2 2 3,7 15 1,-15-13 2,15 13-1,-11-6-2,11 6-1,0 0-1,-7 6-3,7-6-2,-2 16-3,2-5-3,4 2 2,-1 6-1,2-3 1,0 2-1,0-7-1,-1 4 1,-4-15 1,10 17 1,-10-17-2,0 0 0,11 0 2,-11 0-1,7-17 0,-4 1 0,-1 7-2,2-7 0,-1 7-2,0-5 0,-3 14-3,8-12-2,-8 12-1,12 0-2,-12 0-5,18 0-2,-10 0-4,6 0 1,-1-1 0,6-4 2,-5 0 6</inkml:trace>
  <inkml:trace contextRef="#ctx0" brushRef="#br0" timeOffset="53238.0451">8187 16752 9,'0'0'13,"0"-10"1,0 10 3,0 0-2,-10-12 1,10 12-2,-9-1-1,9 1-4,0 0 1,0 0-4,-5 9-3,5-9-1,2 12-2,-2-12 0,14 15 0,-14-15 0,18 9 0,-9-4 0,0-5 0,-9 0 0,16 0 0,-16 0 2,13-9-1,-10 1 1,0-6-4,-2-3 1,-1-3-2,-1-1 1,-4-6-2,-4 3 2,1-5-3,-2 2 3,0 0 1,0 8 3,1-2 2,2 8-2,1 4 2,6 9 0,0 0 0,0 0-1,14 10 0,-1 4-3,3 5-2,1-1-3,3 4-12,3 3-14,-6-3-19</inkml:trace>
  <inkml:trace contextRef="#ctx0" brushRef="#br0" timeOffset="53603.0659">8270 17123 31,'0'0'4,"20"-17"1,2 4 0,5-7 1,5-2 0,8-1 1,1-6-1,10 2-2,-7 2-8,1 1-12,-3 8-20</inkml:trace>
  <inkml:trace contextRef="#ctx0" brushRef="#br0" timeOffset="57094.2656">7512 9682 19,'0'0'1,"0"0"2,-9-4-1,9 4 1,0 0 0,-4-10 0,4 10-1,-2-12 2,8 9-3,-6 3 0,18-17-1,-11 7 0,9 2-1,-4-3 1,8-1 0,-5 0 0,1 2 0,3-4 0,0 4 0,2-2 0,1 0 0,1 2 1,2-2-1,0 3 1,-1-1 1,2 2 0,0 1 0,2 2 0,-3 1 2,3 1-2,-5 1 3,7-1 0,-6 0-2,5 2 2,-4 1-1,5 0 1,1 0-2,-1 0-1,1 0 0,-5 0 0,5 0-1,-8 0 2,2 1-2,-7 1 1,-1-1 2,-3 2-2,0-1 0,-4-2 1,1 3-2,-2 1 0,-9-4-2,14 5-4,-14-5-8,11 6-15,-11-6-20</inkml:trace>
  <inkml:trace contextRef="#ctx0" brushRef="#br0" timeOffset="57332.2792">8464 9378 68,'0'0'2,"0"0"2,8 1 0,-8-1 0,15 12 1,-9-4 1,3 4 0,-2 2 0,0 1-5,-4 2-7,-3 3-8,0 3-17,-6-2-17</inkml:trace>
  <inkml:trace contextRef="#ctx0" brushRef="#br0" timeOffset="57963.3153">8820 9368 45,'0'0'4,"0"0"2,1-10 1,-1 10 0,0-15 3,0 6-1,0-3 2,0 0 2,0 2-5,0 0-1,0 10-1,0-12-2,0 12-2,0 0-1,0 0 0,0 0-1,0 0 0,8 11-1,-3 0 0,1 3 1,2 0 0,1 4 0,0 1 1,-1-2-1,2 3 0,-4 0-1,1 0-2,-1-2-2,-2-3-2,-3 0-2,1-2 1,-2-1 0,0-4 2,0-8 5,0 0 3,-9 12 5,9-12 7,0 0 2,-9 0 0,9 0 1,0-10-1,0 10-4,5-10-2,-5 10-12,19-17-19,1 10-37,-2 2-2</inkml:trace>
  <inkml:trace contextRef="#ctx0" brushRef="#br0" timeOffset="58668.3556">8174 10986 4,'32'-17'9,"0"2"3,8 0-1,-2 0 0,0 1-1,5 1 0,-4 1-2,4 0-2,-1 4 0,0 1-1,-6 0 0,3 5-2,-7 1 2,0 1-3,-1 0 2,-5 3-2,-4 0 2,-4 3-2,0-1 0,-6 2 1,2-2-1,-14-5 0,11 8 1,-11-8-2,0 0-1,4 12-6,-4-12-9,0 0-18,1 9-19</inkml:trace>
  <inkml:trace contextRef="#ctx0" brushRef="#br0" timeOffset="59085.3795">9023 10794 16,'0'0'2,"0"0"-1,0 0 3,-4 13-1,4-13 1,-1 17 1,1-5 0,0 0-1,0 0 0,2-1-1,4 0 1,-6-11 0,16 15 0,-5-10 2,-1-1 1,0-2 3,2-2 1,0 0 3,0-4 0,-1-3 2,-1-2 1,-2 1 0,-1-7-1,1 4-1,-6-3-1,-2 1-3,-1-2-1,-7 1-5,0 2-3,-2 2-7,-6 1-12,0 7-18,-8 2-31,4 2-3</inkml:trace>
  <inkml:trace contextRef="#ctx0" brushRef="#br0" timeOffset="59720.4158">8008 12872 5,'0'0'2,"0"-8"2,0 8 2,6-17 1,-2 5 0,11-1 0,-4-3 2,12-1-1,5 1-2,2-2-1,6 6-2,0-2 1,8-1-4,-1 2 2,4 3 2,-1-2-1,-3 4 3,5 0 0,-6 0 4,6 2-2,-9 3 0,8 1 0,-2 2 0,-1 0-3,-2 2 0,-3 3-1,0 0-2,-7 3-1,2-1 0,-11 1-1,-4-3 0,-2 2-3,-6-1-5,-1-2-14,-10-4-14,9 13-18</inkml:trace>
  <inkml:trace contextRef="#ctx0" brushRef="#br0" timeOffset="59902.4262">9023 12666 107,'0'0'5,"0"0"1,14 0 1,-14 0 0,15 5 0,-15-5 0,18 13-7,-10-4-10,-8-9-25,15 21-18</inkml:trace>
  <inkml:trace contextRef="#ctx0" brushRef="#br0" timeOffset="60356.4522">9324 12695 87,'0'0'2,"0"0"1,0 0 0,-3-11 0,3 11 3,-2-16-3,-2 3 3,4 0-1,0-2-2,0 0 1,0 1-1,0 0 1,0 4-2,0 0 1,0 10-2,0-14-2,0 14 1,0 0-3,0 0 2,0 0-1,0 12-1,3-1 1,1 2 1,2 4 0,-1 2 1,4-2 0,-3 2 0,3 0 0,5-1-1,-3-1-2,3-3-5,-8 3-10,8-5-8,-11 2-11</inkml:trace>
  <inkml:trace contextRef="#ctx0" brushRef="#br0" timeOffset="60474.4589">9350 12784 66,'0'0'2,"14"-3"-1,-2 1 3,3-4-3,4 3-5,3 0-13,-2-2-26</inkml:trace>
  <inkml:trace contextRef="#ctx0" brushRef="#br0" timeOffset="61051.492">8532 14189 25,'0'0'3,"0"0"0,0-14 1,0 14 1,1-14 0,5 4 3,1-2 1,5-2 2,-1 1 1,9-6-2,2 1 5,7-3-5,9 0 1,3-4-1,7 1-1,2-2-4,8 4 0,-3 0-1,5 1-2,-6 3-1,-5 4 0,-2 4-1,-6 1 0,-3 4-1,-8 4 0,-2 1-4,-8 0-2,-1 4-4,-5 3-11,-1 0-14,1 5-19</inkml:trace>
  <inkml:trace contextRef="#ctx0" brushRef="#br0" timeOffset="61827.5363">9643 13682 0,'0'0'1,"0"0"3,0 0 1,0 0 2,0 0 2,0 0 3,0 0 4,0 0-1,6 0 1,-6 0-3,4-12 2,-2 0-1,0-3-3,3 1-3,0-6-1,0 6-1,-1-6-1,0 6-1,1 4-1,-1-2-2,-4 12 0,6-14-2,-6 14 0,0 0-1,11-3 1,-11 3 0,0 0 1,5 12-1,-5-12 1,7 20 0,-3-8 0,4 5 1,-3 4-1,6-5-1,-3 7 0,4-6 0,-5 7-3,2-7-2,-4 4-2,1-5-4,-3-2-1,-4-1-2,1 1-2,0-5 3,-6 0 1,6-9 4,-12 14 4,3-10 6,9-4 7,-16 4 4,16-4 3,-11 0 0,11 0 1,0 0 1,-5-5-2,5 5-2,4-11-2,4 4-3,2-1 0,4-1 0,0-1-1,6 0-1,-3 1-1,5 1-9,-3-1-13,4-3-35,4 5-10</inkml:trace>
  <inkml:trace contextRef="#ctx0" brushRef="#br0" timeOffset="67799.8779">14064 7843 5,'26'-4'11,"2"-2"-1,5 0 0,3 0 1,7-1-3,-3 1 0,11-1-1,4-1-2,2 0 0,7 1-1,3 0-1,3-1 1,6-3-2,1 1 0,4 0 1,2 0-1,-1-2 3,1 2-2,3 0 2,-2-1 0,-2-1 1,-1 2 1,-1 0 1,-4 1 1,-3-1 1,-2 0 0,-6 2 2,-4 2-1,-9-2 1,-3 4-3,-13-1-2,-7 3-12,-7-6-40,-6 8-16</inkml:trace>
  <inkml:trace contextRef="#ctx0" brushRef="#br0" timeOffset="69195.9578">17154 7045 14,'0'0'3,"0"0"0,0 0 2,0 0 0,-3 11 1,3-11 1,0 0 0,0 0 2,-2 8-2,2-8 1,0 0 0,0 0 3,6 3 2,-6-3-1,15 0 2,-5-1 1,6-3 0,3-1 0,5-5-1,3-1 0,6-5-2,1 1 1,8-6-2,0 0-1,8-4-2,3 1 0,0 0-1,-2 0 0,-3 1-2,0 1 1,-7 4-3,-3 3 2,-11 4-2,-4-1-1,-6 4-1,-6 3-4,-1 3-8,-10 2-17,0 0-40,0 0-4</inkml:trace>
  <inkml:trace contextRef="#ctx0" brushRef="#br0" timeOffset="70486.0316">18104 6295 99,'0'0'5,"0"0"-1,0 0 1,0 0-1,0 0 0,6 0 1,-6 0 1,0 0 0,10 5-3,-10-5 0,8 12 0,-2-3 0,3 3 0,-1-2-1,2 5 0,-2-3-1,3 6 1,-2-2-1,3 2-1,-3-2 1,1 0 1,0-1-1,-3-2 0,1-4-1,2 0 1,4-1 1,-14-8 2,17 7 0,-17-7 1,16 0 0,-16 0 0,13-15 0,-12 3-2,0-2 1,0-6-2,0 5-1,1-3-1,0 3 0,0 1 0,1 4-1,-2 2-1,-1 8 0,0 0-1,0 0 1,13-6 0,-13 6-1,13 6 2,-13-6 0,15 15 0,-3-8 2,-2 1-1,1-2 1,2 0 2,-3-1 0,2-3 2,0 0 0,-3-2 3,0-3 2,-9 3 0,14-16 1,-9 4 1,-2 0-2,-2-5 0,-1-1-2,-1 0-2,-3-4-3,0 5-1,-3-1-4,0 3-3,0 0-3,2 2-14,5 13-15,-6-12-17,6 12-16</inkml:trace>
  <inkml:trace contextRef="#ctx0" brushRef="#br0" timeOffset="71045.0636">18629 6266 119,'0'0'4,"0"0"0,4-9 3,-4 9 3,7-16-2,-4 4 1,1 1 2,0-2 0,0-1-2,0 2-1,-2 2-1,-2 10 1,0-15-2,0 15-1,0 0 0,0-9-2,0 9-2,0 0-1,-10 7-1,10-7-1,-8 13 0,4-4-2,3 3 3,-1 2 0,2-1 1,1-2-1,3 3 1,3-2 0,3 1 0,-1-3 1,1 0 0,1-2-1,-1-3 2,0-1 1,2-4-1,-2 0 0,0-3 1,-10 3 1,15-14-2,-8 0 1,-3-2-1,0-2 1,-1 0-1,-3 1-1,1 0 0,-1 0 0,0 3-1,0 2 0,0 12-1,-1-12-1,1 12 1,0 0 0,0 0-1,4 5 1,-4-5 0,9 17 1,-2-7 1,0-1-1,3 0-2,-1-1-11,2-5-16,7 8-29,-5-11-9</inkml:trace>
  <inkml:trace contextRef="#ctx0" brushRef="#br0" timeOffset="71188.0717">18810 5959 34,'0'0'-5,"0"0"-4,5 10-6</inkml:trace>
  <inkml:trace contextRef="#ctx0" brushRef="#br0" timeOffset="71596.0951">19041 5954 134,'0'0'4,"0"0"2,0 0 0,0 0 1,-6 7-2,6-7 1,-11 5 1,11-5-1,-16 6-5,8 5-1,8-11-2,-13 24 1,10-12-2,1 5 2,2-3-1,0 7 2,7-8 0,1-1 0,1 3 1,4-3 0,1 1 0,0 0 0,2 0 1,-2 0-1,0 3 0,-3-4 0,0 2 0,-4-2 2,-3-1 0,-2-1 0,-2 0 1,0-10 0,-7 8 1,7-8-4,-16 4-7,8-4-12,-3-4-21,7-4-22</inkml:trace>
  <inkml:trace contextRef="#ctx0" brushRef="#br0" timeOffset="71979.117">19120 5797 134,'0'0'2,"0"0"-2,-1 6 1,1-6 1,0 13 3,0-4-1,-1 7 1,1-3 1,0 4-1,2-2 0,2 6 1,-1-4-2,2 4-2,0 0-2,4-5 1,-3 2-1,1-3-1,1 1 1,1-8 0,-1 3-1,-8-11 1,12 3 1,-12-3-1,12-3 1,-5-8 0,-2-4-1,-2 5 1,1-7 1,2 6-1,0-4 0,-6 15 2,12-15 0,-12 15 1,14-3 0,-3 3 0,0 1-1,2 4 2,-1 0-4,2 2-4,-2-3-11,3-4-18,4 13-26</inkml:trace>
  <inkml:trace contextRef="#ctx0" brushRef="#br0" timeOffset="72214.1304">19463 5733 69,'0'0'4,"0"0"-1,0 0 3,-3 6 0,3-6 0,0 18 1,1-8 2,8 5-5,-1 2-5,1-2-8,4 4-19,-6-2-18</inkml:trace>
  <inkml:trace contextRef="#ctx0" brushRef="#br0" timeOffset="72717.1592">19421 5857 130,'0'0'2,"0"0"2,10 0 0,-10 0 2,17-7 1,-7 0 0,8 1-1,-2-6 1,7 1-1,3 1-3,-4-1-1,6-3 1,-3 3-3,3 1 1,-9 2 0,-1 2 0,-7 0-1,-11 6 0,12-7 1,-12 7-1,0 0 0,0 8 1,0 2-2,0-10 1,-4 18 0,2-9 0,1 4 0,1-13-1,0 17 1,0-17-1,6 12 1,-6-12 0,17 7-2,-4-7 2,2 0 0,-1-1-1,0-6 1,2-1 1,0-5-1,-2-1 2,-4 0 0,1 4 1,-7-6 1,0 2 1,-1 0 0,-3 2 0,0 2 1,-3 0-2,1 2 2,2 8-3,-7-16 0,7 16-1,-8-13 0,8 13-1,-4-11-5,4 11-6,-7-8-9,7 8-16,-9-6-24</inkml:trace>
  <inkml:trace contextRef="#ctx0" brushRef="#br0" timeOffset="73984.2317">18577 6679 18,'0'0'2,"0"0"2,0 0 1,11 0 1,-11 0 1,18-5 0,-8 1 1,6-1 1,0-7-2,9 4-1,-1-8-1,8 6-1,-2-5 1,11 0 0,8-5 1,2 0-2,2 3 2,3-2 0,5-1-1,-3-2 0,3 3-2,-5-5 1,-5 3-3,2-2-1,-6 2 1,5-1-1,-2-1 0,-3 0 1,1-1-1,-4 0 0,3 1 1,-5-1 1,1-5-2,-8 3 1,1-3 1,-2-5 0,-3-2 1,-1 3-1,-4-5 0,-1 4 1,-3-4 0,-2 2 1,-6 2-2,-3-3 2,-3 6 0,-5-5 1,-1 5-1,-2-4 3,0 1-2,-3 2-1,0 1 2,-4 0-3,-2 1 0,0 2-1,0-1-1,-8 2-2,6-4 1,-9 4 0,2-2-1,-7 5 1,-2-5-1,-3 7 0,-3-2-1,-4 7 2,-2 5 0,-6 0-1,-6 4 0,1 3-1,-4 3 1,0 2 0,-2 0 1,2 5-1,-2-2-2,2 5 3,1-2-2,-2 6 1,-1-2 0,-3 2 0,-4 0-2,2 5 3,-1-4-1,4 7 0,2 3 1,3-4 2,4 5-2,3-2 3,5 7-2,1-4 0,3 7 0,-2-2 1,4 7-2,-1 2 1,-1 2-1,5 5 2,0-1-2,5 7 1,-2-4 0,4 5-1,1 2-1,6-3 0,4 4 1,1-2-2,0 5 2,3-5-1,2 3 0,3-6 2,1-3-1,4 3 0,0-10 1,4 3-2,3-3 1,5-2 0,3-3 1,3-4 1,1-2-1,7-8 1,6 3 0,2-11 3,4-4-1,1-4 0,9-5 0,-6-1-1,9-3 0,-10-6-1,1-2-1,-2 0-1,-6 0-2,-1 1-5,-7 2-11,-5-4-23,-1 8-23</inkml:trace>
  <inkml:trace contextRef="#ctx0" brushRef="#br0" timeOffset="84198.8159">13619 7739 0,'-12'-19'0,"0"-5"0,2 2 0,-1-5 0,2 1 0,1-1 0,-1-3 0,3-1 0,-2 1 5,1-2 0,0-1-1,2 1 2,-1-8-2,-1 3 1,-1-3-2,1 5-1,1-3-2,0 3 1,0-1-1,1 4 1,-1 5 3,3-3 0,1 5 1,0-2 0,2 5 0,0-2 0,2 2 0,2 3-1,3 2-2,1 2-2,0 1 1,1 3-2,2 0 1,0 2 0,1 1-1,3 1 2,-1 2-1,3-1 0,1-1 1,2 3-1,1-1 2,5 0-1,-6 0 0,8 2 1,-2-1 0,4 0-1,2 1 0,1-1 1,4-1-1,-2 1 2,5 0-1,-2-1-1,9 2 2,-5-3-2,3 2 1,1-1 1,2-1-3,5 1 1,-3 0 0,9 0-1,0 1 0,4-1 1,1 0-1,1 1 0,5-1 1,-1 0-1,1-1 0,2-1 2,0-4-1,0 3-1,1-4 1,-1 4 0,2-4 0,-3 5 0,1-5-1,-5 3 0,-5 5 2,6-3-2,-3 3 1,1-1-2,-1 1 2,-3-1-1,1 2 0,-4 0 0,3-1 0,-10-1 0,-6 2 1,1-2-1,-5 1 0,-1-1 0,1 0 0,-4 0 0,0 0 0,-4 2 0,1 0 0,-6-2 0,4 2 0,-9 3 0,0-3 0,-3 3 0,-1 0 0,-1 0 0,-2 0 0,0 0 0,-2 3 0,0-3 0,-1 3 0,3 1 0,-4-1-1,2 1 1,-3-1-1,2 4-1,-4 1 2,1 2-1,-2 1 0,0 1 1,-3 0-1,1 7 0,-2 2 1,1-1 0,-1 5-1,0-2 1,-2 5-2,2-2 2,0 6 0,1-3 0,-3 0 0,5 2 0,-1-1 0,3 5 0,0-1 0,1 3 0,0-4 0,2 2 0,-2-3-1,4 5 1,3-6 1,-2 2 1,3 3 0,-6-2 0,5-1 2,-10-5 1,4 3-1,-10-4 2,-2 4 1,-11-7-1,-12 0-1,-7 0-4,-17 3-6,-18 2-9,-24 5-18,-34 2-21</inkml:trace>
  <inkml:trace contextRef="#ctx0" brushRef="#br0" timeOffset="90827.195">14740 8814 0,'0'0'1,"0"0"2,0 0-2,0 0 0,0 0 0,0 0 1,0 0-4,2 10-5</inkml:trace>
  <inkml:trace contextRef="#ctx0" brushRef="#br0" timeOffset="94039.3788">14770 8799 0,'0'0'9,"0"0"1,0 0 0,0 0-1,0 0 1,0 0-2,0 0 0,0 0-3,0 0 0,0 0-1,0 0-2,0 0-2,0 0 0,-9 0-1,9 0 0,0 0-1,0 0 1,0 0 0,-7 5 1,7-5 0,0 0 0,-6 10 0,6-10 0,0 0 0,-7 10 0,7-10 1,0 0-2,-7 11 1,7-11 0,0 0 0,0 0 0,-4 8 1,4-8-1,0 0 0,0 0 0,-3 10 1,3-10-1,0 0 0,0 11 0,0-11 2,0 10-2,0-10 0,0 12 1,0-12-1,0 13 1,0-13-1,-3 16 1,3-16 0,-4 17 1,4-17 0,-2 15-1,0-7 1,2-8 1,0 17 0,0-17 1,0 16 1,0-16-2,0 15 1,0-15 0,0 14 1,0-14-1,0 14 0,0-14 0,0 17 1,0-17-2,0 17 0,0-9 0,0 1-1,0-9 2,0 20-2,1-11-1,1 2 2,0-1-1,0 2-1,0 4-1,0-2 1,-1 3-1,1-5 2,0 6-2,-1-7 0,2 6 1,1-5 0,-2-3 0,2 2 0,-1-2 2,0 0-2,2 2 0,-1-3 0,1 1 0,0 0 0,1 2-1,-6-11 1,10 17-1,-6-9 2,-4-8-2,10 17 0,-10-17 1,8 13-1,-8-13 0,9 14 0,-9-14 1,13 12-1,-13-12 0,11 15 1,-11-15-1,12 14 1,-12-14-1,13 15 1,-13-15-1,12 14 0,-12-14 2,13 11-2,-13-11 1,10 6-1,-10-6 0,10 5 1,-10-5-1,12 5 1,-12-5 0,11 5-1,-11-5 1,12 4 0,-12-4-1,11 5 2,-11-5-2,10 5 0,-10-5 1,8 5-1,-8-5 0,10 5 0,-10-5 0,0 0 0,11 7 0,-11-7 1,0 0-1,12 7 0,-12-7 0,0 0 1,0 0-1,12 9 0,-12-9 0,0 0 0,0 0 0,0 0 0,0 0 0,8 8 1,-8-8-1,0 0 0,0 0 1,10 5-1,-10-5 0,0 0 0,10 3 1,-10-3-1,10 5 0,-10-5 0,9 4 0,-9-4 0,21 3 0,-21-3 0,21 4 0,-21-4 0,19 5 2,-19-5-2,20 1 1,-20-1-1,0 0 0,10 2 1,-10-2-1,0 0 0,10 2 0,-10-2 0,0 0 0,10 0 1,-10 0-1,9 5 0,-9-5 0,13 2 0,-13-2 1,12 2-1,-12-2 0,17 3 0,-17-3 0,17 2 0,-17-2 0,17 1 0,-17-1 1,16 2-1,-16-2 0,16 1 0,-16-1 0,14 2 0,-14-2 1,15 1-1,-15-1 1,16 0-1,-16 0 2,18 0-1,-9 0-1,0 0 1,0 0 0,0 0-1,-9 0 1,16 0 0,-16 0 0,13 0 1,-13 0-1,13 0-1,-13 0 1,14 0 0,-14 0 0,17-2 0,-7 0 0,2-1 0,-1 0 0,1 0 1,-1 0-1,1 1 0,-1-1 0,1 3 0,-2-2-1,-2 0 1,1 1 0,0-1-1,-9 2 1,16-4 0,-16 4-1,17-6 2,-17 6-2,19-7 1,-19 7 0,19-9-1,-9 5 1,1 0-1,-2 0 1,3-1-1,5 0 1,-5 2-1,5-2 0,-6 1 1,6-1-1,-6 0 0,8 0 1,-8 1-1,0 1 0,1-2 0,-1-2 0,3 2 1,-1-2-1,3-1 0,-2 3 1,1-4-1,0 1 0,1-1 1,-1-1-1,2 1 2,-1 1-2,-2 1 0,0-3 1,0 2-1,1 1 0,-1-1 0,-1 0 1,3-2-1,-3 3 0,5 0 0,-2-3 0,2 0 1,-3 2-1,3-1 0,-4 0 0,5 2 1,-6-2-1,2 1 0,-3 0 1,1-1 0,-3 1-1,0 1 1,-10 7 0,16-14 0,-16 14-1,11-13 1,-11 13 2,10-13-2,-5 0 0,-5 13 0,14-19 0,-14 19 0,16-20 0,-16 20 0,16-19-1,-16 19 0,15-14 1,-10 6-1,-5 8 0,9-17 0,-9 17 0,10-15 1,-10 15-1,9-17 0,-9 17 0,9-16 0,-9 16 0,8-14 0,-8 14 0,10-17 0,-10 17 0,7-15 0,-7 15 0,8-15 0,-8 15 0,9-17 1,-9 17-1,5-14 0,-5 14 0,6-13 0,-6 13 0,5-12 1,-5 12-1,5-11-1,-5 11 1,3-10 0,-3 10 0,5-10 0,-5 10 0,7-10 0,-7 10 0,6-9 0,-6 9 1,0 0-1,7-11 0,-7 11 0,0 0 1,0 0-1,0 0 2,4-9-2,-4 9 0,0 0 1,0 0-1,0 0 0,0 0 1,3-9-1,-3 9 0,0 0 0,0 0 0,0 0 1,0 0-1,0 0-1,0 0 1,0 0-1,0 0 0,0 0-2,0 0-1,0 0-3,0 0-11,0 0-23,0 0-26</inkml:trace>
  <inkml:trace contextRef="#ctx0" brushRef="#br0" timeOffset="94860.4257">16540 8747 28,'0'0'2,"0"0"0,0 0 2,0 0 0,0 0 0,0 0 1,0 0 1,0 0-1,0 0-2,0 0 0,0 0-2,0 0 0,0 0 0,0 0 0,-5 2 2,5-2-2,-5 8 1,5-8 0,-8 13 0,8-13 0,-9 15 0,3-4 0,1-3-1,-5 3 0,3 0 0,0-2-1,-1 1 2,-1 2-1,0-4 0,9-8 0,-17 14-1,17-14 1,-15 13 1,15-13-1,-22 11-1,22-11 1,-19 10-1,19-10 0,-18 9-2,18-9-3,-18 8-8,18-8-16,0 0-16</inkml:trace>
  <inkml:trace contextRef="#ctx0" brushRef="#br0" timeOffset="95721.475">16512 8775 4,'0'0'8,"0"0"0,0 0 2,10 7-2,-10-7 1,10 0-2,-10 0 0,9 3-1,-9-3 0,12 2 0,-12-2-1,11 3-1,-11-3 1,12 3 0,-12-3 1,12 4-2,-12-4 1,13 4 0,-13-4-2,15 5 1,-5-2-2,-10-3 1,16 5-1,-7-1-1,0-1 0,-1 1-1,-8-4 2,16 7-2,-16-7 1,12 8-1,-12-8 1,11 10 0,-11-10-1,13 7 1,-13-7 2,12 10 0,-4-8-2,-8-2 2,17 6 0,-17-6-1,16 5 1,-16-5-1,14 6-3,-14-6-8,10 0-23,2 3-22</inkml:trace>
  <inkml:trace contextRef="#ctx0" brushRef="#br0" timeOffset="112353.4263">16730 8850 12,'0'0'2,"0"0"1,0 0 0,0 0 0,0 0 0,0 0 1,0 0 0,0 0-1,0 5-2,0-5 1,0 14-2,0-14 0,4 17 1,-1-5-1,0 1 1,1 0-1,0 2 1,1-1 1,0 2 2,0-3 0,2 5 0,0-3 1,3 1 0,-2 0 1,3 1-1,-2-4-2,3 4 1,-1-4-1,2 3 0,1 4-2,0-6 1,-1 6 1,5-5-1,-1 4 0,3-6 3,5 5-3,-2-7 3,3 0 0,-4-1 0,7-1 2,-6-2-1,6 1 1,-7-2-2,2 0 1,-1 0-1,2-3 1,-1 0-3,1 0 1,0-1-1,-1-1 2,2 0-1,-3 1 1,3-2 1,-4 0-1,3 0 1,-3 0 0,3-2-2,-3-1 1,3-1-1,-2 1 0,2-4 0,3 2 0,-1-3 0,2 1-1,-4-2 1,3 0 0,-4-1 0,2 2-1,-3-2-1,-2-1 2,0-1-2,0-3 1,-1 3-2,-1-5 1,1 3-1,-1-1 1,-1 1 0,-1-2-1,1 0-1,-2 4 1,3-4 0,-4 3-1,4-4 0,-2 3 1,2-3-1,-3 4 0,3-3 0,-3 4 0,0-1 0,-1 1 1,-1 0-1,-3 2 1,1 1-1,-2 1 1,-2 1-1,-8 7 1,13-14 0,-13 14 1,9-9-1,-9 9 1,12-6-1,-12 6 1,0 0 1,9-3-2,-9 3-1,0 0-2,0 0-3,0 0-2,-7-3-9,7 3-13,-11-6-23,11 6-18</inkml:trace>
  <inkml:trace contextRef="#ctx0" brushRef="#br0" timeOffset="112664.444">18128 8805 73,'0'0'3,"0"0"1,0 0 2,0 0 1,6 0 6,-6 0 1,0 0 2,12 11 0,-12-11 1,11 13 1,-11-13-1,17 16-1,-7-10-4,-1 0-1,1-1-2,-1-2-4,-1 1-8,-8-4-21,0 0-39,22 9-5</inkml:trace>
  <inkml:trace contextRef="#ctx0" brushRef="#br0" timeOffset="113995.5202">18258 8891 37,'0'0'1,"0"0"-1,-6 0 2,6 0-1,0 0 0,0 0 0,0 0 0,-5 5 2,11 0-2,-6-5 0,17 14 1,-11-3 1,9 0-1,-7 4-1,6-3 2,-4 5-2,-1-3 0,3 3 0,1-3 0,0 4 1,1-4-1,3 3 0,0-3 0,1 1 0,2 0 2,0 1 0,-1 1 1,3-2 2,-2 2-1,-1-5 1,1 6 1,0-9-1,-3 5-2,3-5 1,-2-1-1,1-3 0,-1 0 2,2-2 0,-1 0 1,3-1 0,-5-1 1,7-1-1,-4 0 0,4 0-2,3 0-1,0-1-1,2-2 0,-3 0 1,5-2-2,-3 0 2,3-1 0,-5 0-1,-2-1 2,3-2-1,-3-8 0,0 7 0,-1-7-2,2 2 1,-3-3-1,3 3-1,-1-7 0,-1 7 0,-3 1-1,5-3 1,-3 3-1,-1-4 0,-4 6 0,3-5 0,-3 0 0,-1 0-1,-3-1 1,4 0 0,2 2-1,-4-5 1,4 3 0,-6-2 0,5 2 0,-4 0 0,6 1 0,-10 2 1,1 0-1,-1 1 1,-1 5-1,1 0 1,-1 1 0,-9 8 1,13-12 0,-13 12-1,0 0 0,10-9 0,-10 9 0,0 0-2,0 0-2,0 0-5,0 0-9,0 0-10,0 0-15,0 0-18</inkml:trace>
  <inkml:trace contextRef="#ctx0" brushRef="#br0" timeOffset="114337.5397">19720 8644 86,'0'0'2,"0"0"2,0 0 3,0 0 0,-2 6 1,2-6 1,-11 14 0,4-3 2,-2-1-2,-3 4-2,2-1-2,-2 0-1,-2 1-4,2-2-8,2 0-19,-3-2-27</inkml:trace>
  <inkml:trace contextRef="#ctx0" brushRef="#br0" timeOffset="118560.7813">14297 7801 0,'48'-3'4,"2"0"-1,0 1 2,3-1 0,-2 0 1,4 0 0,0 0 1,0 0 0,0 0 1,-7-1 0,6 1 0,-9 0 0,9-1 1,-2 3-4,1-3 1,-2 1-2,0 0 1,2-1-3,-3 2 0,4-2 0,-3 1-1,-6 1 0,6-2 0,-9 2 0,7-1-1,-8 1 1,8 0 1,-1 0-1,-2 0 0,4-1 0,-5 3-1,5-3 1,-4 0 1,3 0-2,-6 0 2,-1-1-1,-2 0 1,-2-1 1,3 1 0,-8 1 0,8-2 0,-1 1 1,1 0-2,-3 1 0,-1 0 1,5 1-1,-6 0 0,6-1 0,-7 2 0,-4-1-1,1 1 0,-1 0 0,0 1 1,-3-1-1,1 0 0,-5 1-1,-1 0 1,-3 0 0,0-1-1,-3 1 1,-2 0-1,-4 0 2,-2 0-6,-9 0-15,9 2-36,-9-2-1</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17:28.489"/>
    </inkml:context>
    <inkml:brush xml:id="br0">
      <inkml:brushProperty name="width" value="0.05292" units="cm"/>
      <inkml:brushProperty name="height" value="0.05292" units="cm"/>
      <inkml:brushProperty name="color" value="#FF0000"/>
    </inkml:brush>
  </inkml:definitions>
  <inkml:trace contextRef="#ctx0" brushRef="#br0">18336 10340 11,'0'0'2,"0"0"2,0 0 1,0 0 1,0 4 1,0-4-1,0 0 0,0 0 0,0 0-2,0 0-1,0 0-3,0 0 0,0 0 0,9 6 0,-9-6 0,11 5 0,-11-5 0,14 9 1,-14-9-1,17 10 1,-17-10 0,16 9-1,-6-5 1,-2-2 1,1 1 0,0-3-1,2 0 3,-1 0 2,4-3 1,-2-2 2,1-5 3,3-2 0,-1-6 1,4 0 1,2-9-1,3 3 0,2-10-2,0 3 1,6-9-2,-1 1 0,7-3 0,-2-2 0,4-2-1,5-4 1,-1 3 0,4-4-2,-4 6 0,8-1-2,-11 5 0,6 4-5,-9 8-7,-7 11-35,-1-1-26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17:05.969"/>
    </inkml:context>
    <inkml:brush xml:id="br0">
      <inkml:brushProperty name="width" value="0.05292" units="cm"/>
      <inkml:brushProperty name="height" value="0.05292" units="cm"/>
      <inkml:brushProperty name="color" value="#FF0000"/>
    </inkml:brush>
  </inkml:definitions>
  <inkml:trace contextRef="#ctx0" brushRef="#br0">4129 7270 62,'0'0'4,"0"0"-1,-5-10 2,5 10-1,0 0-1,0 0 1,-4-11-1,4 11 1,0 8-3,0-8 0,2 15-1,-2-15 1,8 22 1,-8-22 0,15 21 3,-3-12-3,-1-4 2,6 1-1,-2-1 1,6 0-2,0-3 2,7 0-2,3-1 0,0-1-1,4 2 1,-1-2 0,5 0-2,0 0 1,3 0 0,-5 0 1,-1 0-1,5 0 0,-4 0 1,5 0 1,-3 0 0,4-2 1,-2 1-2,6-1 1,1 2 0,1 0-1,0 0 0,-2 0 1,6 0-2,-5 0 0,3 0 0,-3 0 0,-3 0 1,4-2-2,-3 2 1,4 0 0,3-3 0,0 3 0,2-2 1,-2 2 0,6 0-1,-4 0 0,4 0 1,-5 0-1,-3 2 2,6 1-2,-5 1 1,6-1-1,2-2 2,0 3-2,4-3 0,-2 1 0,3 0 0,-1-1 0,5 0 0,-2-1 1,-5 2-1,7-2 0,1 0 0,1 0 0,0 0 0,-2 0-1,3 0 1,0 0 0,0 0 1,2 0-2,1 0 1,2 0-1,0 0 0,4 0 1,-1 0-1,2 0 0,3 0 0,-2 0 1,6 0-1,-3 0 1,1 0-1,2 0 1,0 0-1,5 0 0,6-2 0,-5 1 0,-2 0 1,3 0-1,-2 0 0,3-1 0,6 1 0,-7-2 2,1 2-2,0-2 0,0 2 1,2-3-1,-2-1 0,2 0 0,2 1 1,1-2-1,-5-2 0,7 2 0,-6-9 0,5 8 0,7-5 0,-8 5 0,-3-7-1,5 6 1,-2-2 0,3 4 1,6 2-1,-7-3 0,-2 5 1,3-3-1,-2 1 1,1 0-1,5-2 0,-8 3 0,2-2 1,1-1-1,-2 2 0,4-3 1,7 5-1,-6-3 1,-2 1-1,4 1 0,-4-1 1,5-1-1,6-1 0,-8 2 2,-3 1-2,3-1 0,-4 3 0,5-2 0,3 1 0,-4 1 0,-6 1 1,5 0-2,-6 0 2,6 0-1,5 0 0,-8 0 0,-4 3 0,5 0 0,-5-1 0,3 1 0,7-1 0,-9 1 1,-1-1-1,0 1 0,0-3 0,3 3 0,4-2 0,-7 0 0,-1 0 1,0 1-1,-5 0 0,3 0 0,5-2 0,-7 2 0,-4 0 0,0 1 0,0-1 0,1 1 1,-3-2-1,1 0 0,-2 3 0,-1-1 0,2-1 0,0 0 0,-2 1 1,1 0-1,5 0 0,-5-1 0,-1 1 0,0 0 0,-2 0 0,2-2 0,1 3 0,1-2 0,-2 1 0,3 0 0,-3-2 0,0 0 0,-2 2 0,2 0 0,3-2 0,-6 0 0,-2 0 0,-3 2 0,3-1 0,-3 1 0,-1-1 0,-2 3 1,-8 6-1,5-6 0,-1-1 0,-3 1 1,0 4 0,-3-5 1,-1 5-1,-2-7 0,-1 0 0,-4 1 1,-9 3 0,7-6-1,-4 0 0,-6 0 0,2-3 1,-9 0-1,0-7 0,-5 4 0,0-5 0,-10 3 0,-1-6 1,-2 2 0,-1-5 1,-2 3-1,1-1 0,1-2 0,-5 1-1,1-5 1,-4 3 0,0-4 0,0 1 1,-3-6-1,-3 5 1,0-7-1,0 2 0,0-4 0,-1 3 0,0-3-1,-2-2 0,0 2-1,1-1 0,-2 2 1,-2-1 1,0 1-2,-4-3 1,0 4-1,-1 0 0,-4 0 1,2 3-2,-4-2 1,4 1-3,-3 4 1,0 1-1,-2-2 0,1 5-1,-2-1 1,-1 4-2,-2-1 2,0 2 0,-4 1 0,-1 2 2,-1 2-1,-4 0 0,0 1 0,-8 4 1,-1 0 0,-4 1 0,1 2 0,-5 1 0,-2 1 0,0 0 1,-3 0-1,4 0 1,-4 0 1,-1 0-1,-3 0 0,0 0 0,-4 0 0,-5 0 0,2 0 0,-4 0 0,1 0 0,-3 0 0,-1 0 0,-3-2 0,0 1 0,0-1 0,-6 2 1,-2-1-1,-2-1 1,-1 1-1,-3-3 1,-3 2-1,-1 1 0,-2 0 0,0 1 0,1-2 0,-3 0 1,-3 0-1,3-2 0,-4 2 0,0-1 1,1 1-1,-2-3 0,1 2 0,-2-1 0,-3 1 1,1 1-1,0-1 0,0-1 0,-1 1 1,-1 1-1,-1-1 0,0 3 1,-1-3 1,0 2-2,3 1 1,-2-1-1,0 0 0,1 0 0,1-1 0,0 2 0,3-3 0,-1 0 0,1-1 0,-1 1 0,-4-1 0,4-1 0,2 0 1,-2 1-1,0-2 0,2 4 0,-1-5 1,2 3-1,2-1 0,0-1 1,-3 1-1,1-1 1,-1 1 0,2 0-1,-1 2 1,1-2-1,2 3 0,-1-1 1,0 0-1,-3 0-1,0 0 1,-3 2 0,4 0 0,-3 0 0,0-1 0,-3 2 0,-3 0-1,5 0 1,-2 0 0,2 0 0,-2 0 0,1 0 0,-2 0 0,2 0 0,1 0 0,-3 0 0,1 0 1,-3 0-1,0 0 1,-4-3 0,2 0-1,-1 1 1,0 0-1,0 0 1,-1 0-1,-2 0 0,3 0 0,-2-1 0,3 2 0,-4-1 0,-3 1 0,2-1 0,2 2 0,-3-2 0,2 2 0,-2 0 0,-5 0 0,3 0 0,4 0 0,-6 0-1,-2 0 1,1 0 0,-2 2 0,2 0 0,2-1 0,-1 2 0,-2-1 0,2 1 0,-1-1-1,1 1 1,1 0 0,-1 0-1,-4 2 1,3-3 0,0 1-1,1 0 1,3 0 0,-1-1 0,-3-1 0,7-1 0,3 0-1,0 0 1,2 0 0,-2 0 0,2-3 0,3 0 0,4-2 0,1 2 0,1-4 0,1 2 0,1-1 0,4 0 0,2-2-1,0 2 1,1-2 0,1 3 0,3-7 1,0 6-1,-2-6 1,5 7-1,-1-3 0,3 5 1,0-4-1,3 4 0,3 0-1,1 2 1,8 1 0,-2-1 0,3 1 0,3 0-1,0 2 2,5 1-2,3 5 0,1-4 1,2 4-1,3-2-1,3 6 1,-1-4 0,3 2-2,0 0 2,1 2 0,-1 2 0,-3 1 1,7 0 0,-1 5-1,4-1 1,0 2 0,6 1-1,-2 2 0,6 0 0,6 0 0,0 3-2,4-1 2,-1 4 0,4-2 0,1 3 0,1-2 0,3 6 1,0-6-1,1 9 1,-1 1-1,4 0 1,1 4 0,-1-2-1,0 6 0,1-6 1,0 6-1,2-5-1,2-3 2,2 1-1,1-3 0,1 1 1,2-3 0,1-1 0,-1-5 0,4 5 0,1-8 1,2 3 0,0 0 1,2-5-1,1 1 0,4-5-1,4 2 1,-2-7-1,4 3 0,-1-8 1,6-3-1,1 0 1,5-5 0,3 0 0,2-2 1,12-3-1,5-8-1,18 1-8,12-6-29,17-5-28</inkml:trace>
  <inkml:trace contextRef="#ctx0" brushRef="#br0" timeOffset="20829.1914">12324 6149 0,'0'0'5,"0"0"1,0 0 0,-11-7 1,11 7-1,-10-3 1,10 3-2,-15-4-2,7 2 0,8 2-1,-17 0-1,7 0 1,-1 0-1,-1 0 0,-3 0 1,1 0 0,2 2 0,-3 1-1,0 1 1,-1-1 2,1 2 1,-2-1 0,1 3-1,1 0 2,-1-1 0,-1 4 1,0-2 0,-4 3-1,5-2-1,-6 3-1,7 0-1,-5 1 1,5 1-2,-4 1 0,6-1 0,2-2-1,-1 5 0,1 0 0,-3 0 0,3-2-1,-3 4 1,4-1-1,-4 0 0,3-1 0,-1 1 0,1-2 2,0 1-2,2-3 0,-1 3 0,3-6-2,1 3 2,1-2 0,0 1 0,1-3 0,2 1-1,1 7 1,0-7-1,1 6 1,0-5-1,0 5 1,0-5-1,1 5 1,1-5 0,-1 0 0,1 1 0,0 0 0,0-1 0,0 4 0,-2-4 0,2 2 0,-2 3 0,1-3 0,0 1 0,-1 3 0,0-2 0,1 1 0,2-2 0,-1-1-1,1 2 1,0-1-2,3 0 2,0-1-1,0 0 0,0-2 0,1 4 1,1-5-1,0 1 1,-1 0 0,3-1 0,-2-2 0,2 0 0,-1-4 1,4 5-1,-4-5 0,3 2 1,0-2-1,1 0 0,-1-3 0,4 1 0,6-1 0,-6-1 0,6 0 0,-4-1 0,5 0 1,-4 0-1,6 0-1,-9 0 1,2 0 0,-1 0-1,-1 0 1,0 0-1,0 0 1,-1 0-2,-1 0 2,2 0-1,-1 1 1,1 1-1,-4-1 0,3 3 0,0-4-2,1 3 1,0-3 1,1 0-2,-2 1 1,4 0 1,-3-1 0,4 1 1,-5 0 0,3 0 1,-2 0-1,2 1 1,-2-1-1,3-1 0,0 2 0,3-2 0,5 1 0,-3 0 0,5 0 0,-3 0 0,7-1 0,-7 3 1,5-3-1,-6 3-1,2-1 2,-3 1-1,1 0 0,0-1 0,-1 1 0,3-1 1,-2 2-1,3-4 0,-1 3 0,2-3 2,-4 2-2,8-2 1,-7 2 1,8-1-1,3-1 1,-3 0 0,2 2-1,-3-1 0,4 0 0,-4 1 1,7-1-1,-9 1-1,1-1 0,0 1 1,0-1-1,3 0 0,-3 1 0,5 1 0,-3-3 1,6 1-1,-4 0 0,6 2 0,2-3 0,-1 3 0,3-1 0,-4 1 0,6 0 0,-7 1 0,7-1 0,-6 0 1,-1 0-1,4 1 0,-4 4 2,6-4-2,-5 4 1,7-6-1,0 7 0,0-7 1,3 7-1,-5-9 0,6 0 0,-6 0 1,6 1-1,-6 0 0,-4-1 0,3 0 0,-6 0 0,4 0 0,-7 0 0,6 0 0,-2 0 0,-1 0 0,1 0 0,-4 0 0,3 0 0,-6 0 0,5 0 0,-6 0 0,-1 0 0,-1 0 0,-2 0 0,2 0 1,-4 0-1,2 0 0,-3 0 0,3 0 0,-6 0 0,6 3 0,-4-3 0,4 0 0,4 0 0,-2 0 0,4 0 1,-4 3-1,4-3 0,-3 0 0,5 0 0,-7 0 0,3 0 0,-2 0 2,-1 0-2,3 0 0,-1 0 0,1-3 1,-2 0-1,5 1 0,-5-9-1,5 7 1,-5-5 0,6 6 0,3-6-2,-3 7 2,3-9 0,-6 9 0,5 0 0,-4 1 0,4-1 0,-8 2 0,-1-2 0,-1 1 0,-1 0 0,2 0 0,-3-1 0,1 2 0,-3-1-1,3-1 1,-4 1 0,2 1-1,-6-3 1,0 3-1,-2 0 0,-1-3 0,2 3-1,-6 0-1,3-1-2,-16 1-3,21 0 0,-21 0-3,13-1-1,-13 1 0,0 0-2,0 0 1,0 0 0,0 0-5</inkml:trace>
  <inkml:trace contextRef="#ctx0" brushRef="#br0" timeOffset="22119.2652">14034 6229 6,'56'-7'10,"12"0"-1,4-3 0,0 5-3,3-4-2,1 3 0,1-4-2,0 2-1,3 0 1,-2 1-1,0 0 0,0 1-1,-1 0 1,-1 3-1,-4 1 0,-2-1 1,0 3-1,-7 0 2,1 0-1,-7 5 1,-10-2-1,5 4 2,-9-2-1,4 2 3,-2-2-4,-3 5 1,0-2 0,-4 1-1,2 0 1,-6 1-1,4 3-1,-6 0 2,-3-2-2,0 2 0,-1 0 1,-1 3-1,-3 1 0,-1 0 0,-3 0 0,0 3 0,-5-2 1,2 6-1,-3-3 1,2 3 0,-2-3 0,4 6 1,-2-5-1,4 5-1,0 3 0,2-2 0,7 3 0,-4 0-1,5 4-2,-7-4 1,5 6-2,-8-2 1,3-2 0,-9 2 0,-4-1 0,-2 1 2,-4-2 0,-3 1 2,-1-2 0,-6 1 2,-5-2-3,-6 6-7,-10-2-12,-13 7-23</inkml:trace>
  <inkml:trace contextRef="#ctx0" brushRef="#br0" timeOffset="34858.9938">13670 6132 0,'0'0'1,"0"0"1,0 0-1,0 0 0,0 0 0,0 0 0,0 0-1,0 0 2,0 0-1,0 0-1,0 0 0,0 0 1,0 0 1,1 7 2,-1-7 1,0 0 1,8 10 0,-8-10 1,0 0 1,11 10 0,-11-10 1,8 8-2,-8-8 1,10 7-2,-10-7 1,12 7 0,-12-7 2,12 5 1,-12-5 1,17 0 2,-7 0 1,4-8 1,-1-4 1,8-4 1,5-2-1,-3-8 1,11-5-2,-7 1-2,10-5 0,-5 3-3,5-5-1,-4 4-2,-2 0-2,-1 4-5,0 5-10,-1-2-33,-2 9-25</inkml:trace>
  <inkml:trace contextRef="#ctx0" brushRef="#br0" timeOffset="63500.6321">18646 15122 0,'0'0'1,"0"0"2,0 0-1,6 5 1,-6-5-1,0 0 0,11 14 1,-11-14-2,11 12 0,-11-12 0,12 14 0,-12-14-1,14 17 2,-8-7-2,-6-10 0,14 15 1,-14-15 0,11 12 1,-11-12 6,10 9 1,-10-9 5,10 0 3,-10 0 2,15-5 2,-4-4 2,2-3-2,7-5-2,8 0-1,2-5-4,9-4-1,3-1-2,9-2 0,3-3-2,7-3-2,2 1 0,0-5-2,8 4-1,3-2-1,-2 2-1,3 2-1,-3 4-2,-4 2-12,-5 1-28,6 10-26</inkml:trace>
  <inkml:trace contextRef="#ctx0" brushRef="#br0" timeOffset="65216.7302">9030 16344 6,'12'-5'10,"0"-5"2,5 1 1,-2-6 0,5-2-1,1-7 1,2 2 0,0-7-1,8 3-3,-4-4-1,9 1 1,4-4-2,-2 3-1,6 2-2,1-3 1,2 6-2,0-4 0,3 2-1,-8 1-1,-2 3 0,1 0 2,-7 4-3,-2 4 1,-6 2-2,-4 4-9,-3 6-17,-6 0-28,3 3-1</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17:36.893"/>
    </inkml:context>
    <inkml:brush xml:id="br0">
      <inkml:brushProperty name="width" value="0.05292" units="cm"/>
      <inkml:brushProperty name="height" value="0.05292" units="cm"/>
      <inkml:brushProperty name="color" value="#FF0000"/>
    </inkml:brush>
  </inkml:definitions>
  <inkml:trace contextRef="#ctx0" brushRef="#br0">23037 5995 0,'0'0'0,"0"0"0,0-5 0,0 5 0,0 0 0</inkml:trace>
  <inkml:trace contextRef="#ctx0" brushRef="#br0" timeOffset="794.0455">23037 5995 1,'0'-17'9,"0"17"0,0 0 2,0 0 0,0 0 1,0 0-1,9-6-1,4 6-3,-13 0-1,17 0-1,-6 0-2,1 0 2,0 0 0,7 1-2,-2-1 1,4 0 1,-1 2-1,6-2 1,0 0 0,5 0 0,6 0-1,-1 0 0,7-2 0,0 0-1,8-1 0,-1-1-2,6 3 1,0-1-1,-3 2 0,8 0-1,-6 0 1,12 0-1,0 2 0,4 1 1,1 0-1,4-1 1,1 0-1,3 0 3,11 1-4,-5-1 1,2 8 0,2-8 0,-1 5 0,1-4 0,1 4 1,2-4-2,2 3 3,0-4-1,-3-1 0,2 2 0,-2-1 1,2 0-1,6 1 0,-8-1 1,-4 1 2,-4-3-1,4 0 1,0 0 0,2 0 1,1 0-1,0 0 2,1 0-3,0 0 1,3 0-1,-3 0-2,6-2 0,2 1 2,-3-1-3,-4-1 1,3-1 0,-6-5 0,4 3 0,6-6 0,-7 7 0,-1-7-1,-2 7 1,-1-4 1,2 2-2,-2 2 0,1 0 1,-4 1-1,4-1 0,-3 1 0,3-3 0,-3 4 0,2-1-1,4-1 1,-7 2 0,-2-3 0,-5 1 0,-2 2 0,-5-1 0,-2-1 0,-5 0 1,-9 2-1,3-2 1,-6 1-1,-3-2 1,-3 0 2,-6 1 2,-3-1 1,-9-2 0,1 2 0,-10-3 0,-4 3-3,-2 0-10,-4 4-34,-10 2-25</inkml:trace>
  <inkml:trace contextRef="#ctx0" brushRef="#br0" timeOffset="4375.2503">6298 6921 4,'47'-5'8,"5"-1"2,-1 0-1,3-1 1,0 0-2,-3 0 0,4 2 1,-5-2-2,8 2 0,1 2 0,1-1-1,3-1-1,-2 3 1,6-4-3,1 4 0,3-2-1,3-1 0,3 1-1,2-2 1,4-1-1,3 2 0,0-5 0,2 5 0,1-3-1,-1 1 2,4 1-1,0-2-1,2 0 1,2 3-1,-3-2 1,7 3-1,7-1 0,-6 2 1,-2 1-1,4 0 1,-5 2-1,3-1 2,7 1-2,-6 0 1,-2 0-1,1 0 1,-1 0-1,1 0 0,9 0 1,-8 2-1,1-1 0,-3 1 1,-2 0-1,6-1 0,2 1 2,-3-1-2,-3 1 0,4-2 1,-3 0-1,5 0 1,5 0-1,-8 0 1,2 0 0,-5 0-1,-2 0 0,1 0 1,-3 2-1,0 0 0,0 1 0,0 1 0,-3-1 2,4 0-2,-3 2 0,4-1 0,6 2 0,-7-1 1,-2-1-1,6 0 2,-7 1-2,4 0 0,8-2 0,-8 2 0,-1 0 0,2-3 0,-2 1 0,5 1 0,7-1 0,-6-1 0,-2-1 1,6-1-1,-6 0 0,9 0 1,5 0-1,-4 0 0,-2 0 2,2 0-1,0-1-1,5-2 1,7-1 0,-4-1 0,-4 2 0,8-4 2,3 0-2,-1 0 0,3 2 0,-5-2 0,-6-1 2,5 0-1,2 1 3,-8-2-1,-3 2 3,-2 0 0,-5-3 0,1 1 0,3 1 0,-10 1-2,-6-4 0,0 2-2,-5-6-1,-3 4 1,-6-3-2,-4 3 0,-3-3 0,-6 2 0,-6-1 0,-3 2 0,-4 4 0,-8-1 0,2 2-1,-8-2-5,-8 4-27,2 0-28,0 2-4</inkml:trace>
  <inkml:trace contextRef="#ctx0" brushRef="#br0" timeOffset="6554.3749">16247 5854 48,'0'0'2,"0"0"2,0 0-1,0 0 1,0 0 1,-13-8-1,13 8 1,-15-7 1,5 1-1,-1 1 0,-1 1 1,1 1 1,-1-1-1,2 3-1,-3-2 1,0 3 0,1 0-1,-2 0 0,-1 4-2,-2 1 3,0 1-1,-3 2-1,0 1 2,0 0-1,-1 3 1,-1-2-2,2 5 0,-1-3-1,0 3 0,-1 1-2,2 6-1,-6 4 0,6-1 0,-2 4-1,5-3-1,-2 8 1,6-5 0,-1 6 0,5-4 1,4-2 0,3 4 0,1-3 0,1 4 0,1-1-1,5 1 1,4-2 1,3 4-1,10-4 0,-2 4 1,6 0-1,0-2 0,8 2 1,-2-1-1,6 3 0,-5-7 0,2 5 0,3-4 0,1-2 0,3 1 0,0-5 1,6-2-1,3-2 2,5 0-2,2-5 0,2-3 1,0 1-1,1-5 0,4-1 0,0 1 1,-7-4-1,10-2 1,0-3 0,-2-1 0,3 0 0,0-3 2,-2-5-2,-1 0 0,0-1 0,-5-3 1,-6 1 0,3-5-1,-2 2 1,-2-6 1,-5 3 1,-3-4 0,-2-1 1,-5-2 1,0-2 1,-13-3 1,-1 0-1,-7-3 1,-3-4 0,-3-1-2,-4-2 1,-3 1-3,-1-4-1,-5 2 0,0-2-1,-5-1 0,-1 1-1,-5-1 0,-2 0-1,-3-1 3,-2 0-2,-3-1 1,-2-4 0,-3 4 1,-7-1 0,-4 1 0,-4 2 0,-5 2-1,-4 0 1,-9 2-2,-6 7 1,-8-2-2,-12 5 0,-10 5-2,-13 6-2,-17 11-7,-18 7-28,-22 16-31,-24 12-3</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17:52.162"/>
    </inkml:context>
    <inkml:brush xml:id="br0">
      <inkml:brushProperty name="width" value="0.05292" units="cm"/>
      <inkml:brushProperty name="height" value="0.05292" units="cm"/>
      <inkml:brushProperty name="color" value="#FF0000"/>
    </inkml:brush>
  </inkml:definitions>
  <inkml:trace contextRef="#ctx0" brushRef="#br0">5815 15557 4,'0'0'7,"0"0"1,0 0 2,0 0-2,0 0-2,0 0 0,0 0-4,0 0 1,0 0-3,2 9 1,-2-9-1,8 11 1,-8-11-1,14 17 1,-5-10 1,1 5-1,0-2 1,0 7-1,0-7 0,0 0 1,3 1-1,-2-1 0,-1 0 0,2-1 0,-2 0-1,3-2 3,-2-1-2,-1-2 1,4-3 3,-5 1 1,3-2 2,-2 0 3,1-7 1,-1 0-2,4-6 3,-1-3-1,3-4-1,0-9-2,10 0-1,5-9 0,1 0 1,9-6-1,-4 0 2,11-5 0,-3-5 0,10 4 0,-5-4 0,-1 1 0,3 1-2,-4-1 0,6-1-1,-2 1-1,-2 4 1,-1 4-1,-2 3-1,-4 3 0,-4 4 1,-1 6-1,-8 7-1,-7 2-1,-4 5 0,-4 6-1,-3 1-1,-12 8-1,15-2-5,-15 2-14,0 0-52,14 10-5</inkml:trace>
  <inkml:trace contextRef="#ctx0" brushRef="#br0" timeOffset="3354.1918">5798 15611 0,'0'0'1,"7"12"2,-7-12 0,14 18 1,-5-7 1,0-3-2,2 1 0,1 1-1,-2-2 0,1 0 1,2 2-2,0 0 0,0 1 0,-1-1-1,3 2 0,-4-2 2,4 2-2,-2-1 0,1-1 0,-4 0 0,1-2 1,-2-1-1,2-3 2,-11-4 3,18 3 2,-18-3 1,16-7 2,-8-7 2,6-1 0,-2-9 1,5-1-2,-1-7 0,8-5-1,7-7 0,-1-1-1,8-5 1,0-1-1,6-1 0,-3-4-1,9-1 1,-4 0-1,-1 2-1,3-3 0,-2-2 0,1 3-1,-3 1-1,5 1 0,-3 7-2,-3 4 1,-2 3-3,-7 8-8,0 12-31,-9-4-27</inkml:trace>
  <inkml:trace contextRef="#ctx0" brushRef="#br0" timeOffset="6706.3835">23044 16706 0,'0'-9'1,"0"9"1,0 0 0,0 0 0,0 0 0,9-5 0,-9 5-1,0 0 0,0 0 2,11 1-1,-11-1 0,0 0 1,11 9 0,-11-9 0,10 9 0,-10-9 1,11 12-2,-11-12 1,12 13 0,-12-13 0,15 12 0,-15-12 1,13 12-1,-13-12 1,14 14 1,-6-4-3,-1 4 0,1-4 1,-1 5-1,0-5-1,0 4 2,1-4-3,-2 5 1,-6-15 0,13 14 0,-13-14 1,12 14-1,-12-14-1,22 12 1,-22-12 0,22 7 1,-22-7 1,23 5-1,-14-5 2,7 0 2,-7 0 0,1-2-1,1-5 1,3 0 0,2-3-1,4-7 2,5-3-2,1-6 1,3-1-1,4-7 1,4 1 1,1-6-1,10-2 2,-4-1-1,13-3 0,3 3-1,2-4-2,5 1 1,0 2-2,-2 3-1,-2 0 1,0 5-3,-7 4 0,-8 1 0,0 6-2,-11 3 1,-2 6 0,-6 1 0,-4 6-1,-9-1 2,-2 7 0,-14 2 0,12 0 2,-12 0 3,0 0 0,0 0 3,0 0 1,0 0-1,0 0 2,0 0 0,0 0-3,0 0 0,0 0-2,9 1-1,-9-1-3,0 0-2,0 0-11,0 0-32,0 8-26</inkml:trace>
  <inkml:trace contextRef="#ctx0" brushRef="#br0" timeOffset="9568.5473">13954 5816 11,'0'0'1,"0"0"-1,0 0 1,0 0-1,0 0 0,0 0 0,0 0 1,0 0-1,0 0 3,0 0-2,0 0 3,0 0 0,0 0 1,0 0 0,0 0 0,0 0-2,0 0 1,0 0-3,0 0 0,0 0-1,5-5 0,-5 5 0,9 0 1,-9 0 2,15 2 0,-6 1 2,1-2 0,6 0 1,1 1-1,3-1 2,1 0-1,4 1 0,0-1 1,6-1-3,1 2 1,6-1-1,-2 1-1,8-2 0,-1 0 0,10 0-1,6 0 1,1 0-2,3 0 1,0 0 1,4-2-1,1 2 0,2-1 1,2 1-1,1 0-1,3 0 2,2 0-2,5 0 0,1 0-1,2 1 1,4 1-1,2-2 0,4 2 1,3-2-1,0 0 0,4 1 1,-3 1-1,7 1 0,8 0 2,-6 1-2,-3-1 0,7 1 1,2 1-1,-3 0 1,6 0 0,-4-1 3,-6 0-2,7 2 3,3-3-2,-3 5 2,0-3-1,2 1 2,-7-1-1,4 1-1,4-2 2,-9 2 1,-3-1-1,-1 0 1,-7 1 1,-1-3 0,0 0-1,-9-3 0,-5 3-2,-8-3 1,-6 0-3,-9 0-2,-6 0-10,-13-6-36,-6 8-19</inkml:trace>
  <inkml:trace contextRef="#ctx0" brushRef="#br0" timeOffset="11557.661">6049 15588 0,'15'-16'7,"-3"-8"3,9-1 2,-4-3 1,7-2 0,6 3 1,-5-8-1,7 3 2,-4-5 1,5 5-1,-4-7 0,6 5 0,-8-4-1,0 5 0,-1 1-3,0 1-1,-2 6-2,-4 2-2,2 3-8,-6 6-23,-6 3-36,4 2-4</inkml:trace>
  <inkml:trace contextRef="#ctx0" brushRef="#br0" timeOffset="15654.8954">17968 14369 1,'15'0'6,"11"0"1,-1 0 1,13 0 0,0-1 0,9 0 1,4 0-3,-2 1 0,8 0-2,-2 0 0,6 0-1,-3 1 2,2 1-1,-1 0 1,-4-1 0,9-1 0,1 2 1,2-2 1,3 0-2,1 0 0,-1 0-2,3 0 0,-1 0-1,-2 0-1,0 0 0,-2 0 0,-2 1 1,-2 3-1,2-1-1,-5 0 1,4-1 0,-3 1-1,-5-2 1,8 1-1,1 0 2,-1-2-2,2 1 1,0-1-1,2 0 1,-1 0-1,1 0 1,-4-1-1,-5 1 1,7-2 0,1 0 1,-3 2-2,5-1 1,-3 0 1,4 0-2,-3 0 0,1 1 1,0 0-1,-9 0 0,10 0 1,-3 0-1,2 0 2,-1 0-1,2-1-1,0 0 1,-2-1-1,0 2 1,0-1-1,-3 1 1,-1-3 0,0 3 1,-1 0-2,4 0 1,-4-3 0,7 3 0,-5 0 0,-4-1-1,6 0 1,0 1-1,2-3 2,-2 0-1,-2 0 0,2 0 1,-6 0 2,3 1-1,-5-1 3,-4-1-1,3 1 1,-2 1 0,-1-2 1,1 1 0,-3-1-2,4 2 0,-6-2-1,5-1 1,-6 3-2,-4-1-1,2 1 1,-1-1-2,0 1 0,-4-1 0,5 2-1,0-2 1,-3-1-1,4 3 0,-4-1 0,1-1 1,-1 2-1,3-1 2,-5 1-2,-2 1 0,1-1 1,-2-8 1,4 8 0,-6-6-2,7 5 2,0-5-2,0 4 1,2-7 1,-3 8-2,3 0 0,-2 0 0,3 1 0,-6-1 0,-1 1 0,5 0 1,-6-1-1,2 1 0,-2 1 0,6-1 0,0 0-1,-1 0 1,2 0 0,-1-2 1,5 3-1,-5-3 0,7 1 0,-4-1 1,-2 3-1,5-3 0,-3 1 0,4 0 0,4 2 0,0-2 0,2 2 1,1-1-1,1-1 0,-2 2 0,4 0 1,-4 0-1,-4 0 0,6 0 0,-7 3 0,6-1 0,0-1 1,0 2-1,1-2 0,-3 1 2,3-1-2,-4-1 2,2 2 0,-4-4 1,-6 4 0,3-2 0,-2 0 1,1 0-1,-3 1 0,2 0-1,-1 2 0,-3-3 0,4 4-2,-11-2 0,-3 1 0,-4 0-7,-5 4-13,-7-5-30,-5 7-19</inkml:trace>
  <inkml:trace contextRef="#ctx0" brushRef="#br0" timeOffset="17443.9977">17768 15132 4,'44'-5'6,"-3"2"1,7-2-1,-4-1-1,6 4-2,-6-1 1,12 0-3,2 0 1,1 1-2,3-1 2,0 3-2,3-2 1,1 2-1,2-3 0,-1 0 1,-7-2-1,10 1 1,1-2 0,3-2 2,1 0-1,3 1 0,-2-2 3,2 1 0,-2-1 1,2 4 0,0-3 0,0 1-1,-1 3-1,3-2 1,2 2-1,0-1-2,2 1-1,2-1 0,2 0 2,-1 0-2,2 3 0,0-4 0,-2 3 0,2-1 2,6-1 0,-11 3 2,0-2 1,2-1 1,-3-8-1,3 8 2,1-4-1,2 4-1,2-5 0,4 3-3,-2-2 1,5 6-1,-2 0-1,2 1 2,9-1-2,-11-1-1,2 2 2,2 2-2,-6 0 1,3-2-2,6 1 1,-3 1 0,-4-1-1,3-1 2,-4 1-1,4-2 1,6-2 0,-7 2 1,0 0-1,4-1 0,-6 1 0,1 2 1,0 1-2,2 0 0,-1 0 0,0 4-1,-5 0 0,4 1 0,-5 1 1,2 0-1,6-2 1,-8 5-1,-1 3 0,0-6 0,-1 6 0,1-5-1,5 2 1,-7-4 0,2 7-1,-4-9 1,-2-1 1,0 1-1,1-1 0,-2 0 0,0 0 1,-2 1-1,0-3 1,-2 2-1,-2 0 0,-4-1 2,-3 1-1,-5 0 1,-9 0 0,2-1 0,-2 2 2,-5-1-2,-1 2 0,-3-1 0,1-1 1,-7 1-2,-1 0 0,-8-2 0,-4 1-1,-4 0 1,-4-1 0,-5-1-1,-3 0 1,-5 0 1,-8 0-1,13 0 0,-13 0-1,0 0-1,0 0-5,0 0-17,9 3-36,-9-3-8</inkml:trace>
  <inkml:trace contextRef="#ctx0" brushRef="#br0" timeOffset="21852.2498">18127 10503 0,'-19'-6'3,"-4"-1"0,0-5 1,-3 5 0,1-3 1,-5 6-1,3-4 1,-4 6-2,-1-4 1,-1 6-1,1 8 1,-3-3-2,1 5-1,-1-1 1,-7 4-1,7-6 0,-3 8-1,3-6 0,-2 1 0,0 0 0,0 4 0,1-3 0,3 2 0,-3 3 0,1 0 0,-3 0 0,4 3 0,-2-1 0,2 5 0,1-1 0,1 3-1,-1 2 1,-1 1-1,3 4 1,-2-1-2,8 3 2,-5-4-1,6 10 1,-1 1 1,3-1 1,6 3-1,-2 3 0,4 3 1,-1-2 0,3 7 0,1-3 0,2-3 0,3 3-1,3-2-1,1 3 1,2-6-1,-1 8 0,4-1 0,3-1 0,2 3 0,2-2 0,-1 4 0,4-4 0,0 3 1,3-4 0,-2-2 0,4 3 1,-2-6-2,4 7 1,-3 0-1,7 0 1,4 3-1,-2-5 0,6 2 0,-3-5 0,9 2 1,-6-6-1,5-5 1,-4 1-1,-2-7 3,0 0-3,1-4 1,1 3-1,-5-9 1,7 7 0,-6 1 1,5-5-1,-5 3-1,8-5 1,2 7 0,1-10-1,4 4 0,-3-7 0,9-1 1,-7-2-1,6-2 0,-4 1 2,-1-3-2,0 0 1,-1-2 0,1 1-1,-5-1 1,10-2 0,-1 0 0,-1 0 1,6-3 0,-5-1 0,5 0 2,-5-1-2,6-3 4,-6 0-2,-3-3-1,4-2 1,-6-2 1,5-3-1,-7-2 0,8-2 1,3-2-2,-4 0 1,3-5 0,-1 1 0,4-4-1,-5-2 1,4 1-2,-3-6 0,-6-5 1,3 4-2,-8-4 0,5 1 1,-2-3 0,-4 0-1,-1 0 0,-4-2 0,2 2 1,-7-4 1,3-1-1,-5-2 1,-2-2 1,-2-3 0,-1-4 2,-1-2 0,0 1-1,-3-2 1,0 1 0,-4-4-2,-2 0 0,-1-2-1,-4 3-1,-1-6 0,0-2 1,-4 2-1,0-4 0,0-1-1,-1 2 0,0 1 0,1-2 0,-2 2-2,-6 4 2,-1-3-1,-2 0 0,-5 5 1,-2-2-1,-5 2 1,-3 4 1,-1 3-1,-3-2 0,0 5-1,-5 6 1,0-3 0,-5 4 0,2 1-1,-4 1 0,1 3-1,-1 0 0,-3 3 0,-2 2 0,-3 5 0,1 0-2,-9 7 1,-2-2 2,-5 9-2,-8 3 1,-3 2 0,-6 4 0,-6 4 0,-9 2-2,-6 1-1,-11 7-2,-8 6-5,-8 3-9,-11 7-22,-5 13-24</inkml:trace>
  <inkml:trace contextRef="#ctx0" brushRef="#br0" timeOffset="24849.4213">21054 10634 0,'10'-32'4,"1"0"-3,1-3 0,3 2 0,0-5 1,3 4-1,0-4 0,5 3 1,-3-3 1,9 0 0,-2 6 1,6-5-1,-3 3 0,8-1-1,3 2 1,0-1-1,4 2-1,-2 2 0,6-2 1,-5 6-2,5-1 1,-5 1 1,0-2 0,1 5 0,-5-1 0,5 4 0,-5 1 0,7 4 0,0-2-1,0 8 0,0 4 1,0-2-2,2 4 1,-6 3-1,4 0 0,-7 3 0,-5 1 0,2 5 0,-5-1 0,1 3 0,-4 0-1,1 2 1,-4 8 0,3-4-2,2 7 2,-1-2-1,1 7 1,-3-3-1,3 8 1,-5-3-1,6 1 1,-8 3-1,0 0-1,-3 2 2,-1-2 0,-1 5-1,-2-4 1,0 5 0,-5-5 0,3 2 1,-1 2-1,-1 0 2,2 0-2,-2-2 0,1 3 1,-1-7-1,0 3 0,0-5 0,-4-2 0,1-3 0,-4 0 0,0-1 1,-2-5-1,-2 2 1,-2-4 0,0-1 1,0-4 0,0 0 0,0-14 2,-1 15-1,1-15 1,-5 10 0,5-10-1,0 0-5,0 0-15,-13 3-26</inkml:trace>
  <inkml:trace contextRef="#ctx0" brushRef="#br0" timeOffset="25391.4523">22984 10989 79,'0'0'3,"0"0"3,8-4 1,0-5 4,2-5-3,2-6 1,8-10-9,3 3-43,6-28-5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18:38.859"/>
    </inkml:context>
    <inkml:brush xml:id="br0">
      <inkml:brushProperty name="width" value="0.05292" units="cm"/>
      <inkml:brushProperty name="height" value="0.05292" units="cm"/>
      <inkml:brushProperty name="color" value="#FF0000"/>
    </inkml:brush>
  </inkml:definitions>
  <inkml:trace contextRef="#ctx0" brushRef="#br0">9459 6970 0,'0'0'4,"8"12"1,-8-12-2,7 11 1,-7-11-1,10 14 2,-10-14-1,12 18 0,-5-8 0,1 2 0,0 0-1,1 3 1,-1-5-1,1 4 1,0-6-2,0 1 3,-1 0 0,3-4-1,-11-5 4,18 10 0,-9-8 1,0-1 3,0-1 0,3 0 0,-2-5 1,1-1-2,4-3 2,-3-4-1,1-1-2,0-4-1,1-2 0,4-4-1,0-1 0,0-4-1,3-1-2,2-4 0,3 0 0,3-2 0,0-1-1,5-1 1,2-4 1,-1 2 0,2 0 2,-2 1-1,4 2 0,-8 2 1,3 1 0,-7 5-1,-4 4 0,-1 1-1,-3 6-1,-4-2-1,0 7 0,-4 1-2,-2 0-4,0 8-9,-9 4-35,14 4-27</inkml:trace>
  <inkml:trace contextRef="#ctx0" brushRef="#br0" timeOffset="3379.1932">9173 15729 0,'0'0'10,"12"15"-1,-12-15 2,9 11-1,-9-11-2,9 15 0,-3-5-1,1 1-1,-2 0-1,2 0-1,0 0-1,-1 2 0,1-2-1,-1-1-1,-2-1 1,3 1 0,-7-10 0,11 14-1,-11-14 0,10 13 2,-10-13-1,8 8 2,-8-8-1,11 8 2,-11-8 1,9 0 2,-9 0 3,11 0-1,-11 0 2,15-7 0,-1 0-2,-4 0 0,7-4-1,-5-1-1,7-2-1,-5 0-1,7-3-1,-6 2 0,1-6-1,2 2 0,2-2 0,1 0-1,1-4 0,3 3 0,1-2-1,0 1 0,-2-5-1,3 7 0,-4-4-1,-1 7 1,-2-1 0,0 3-1,-5 2 1,1 2 1,-2 3-1,-1 1 0,-4 0 0,0 1 0,-9 7 0,13-10 0,-13 10 1,9-7 2,-9 7 1,0 0 1,0 0 0,9-5 2,-9 5-1,0 0 0,0 0-1,0 0 0,0 0-2,0 0-1,0 0-3,0 0-8,0 0-22,-4 0-41,4 0-6</inkml:trace>
  <inkml:trace contextRef="#ctx0" brushRef="#br0" timeOffset="6744.3857">9484 6920 22,'0'0'2,"0"0"0,0 0 2,0 0 1,-3-9 1,3 9 0,0 0 0,0 0 0,-1-8-3,1 8 1,0 0-4,0 0 0,0 0-2,0 0 1,5 0-1,-5 0 1,11 4 0,-11-4-1,15 12 1,-15-12 1,17 15-1,-9-9 1,1 2 1,-9-8-1,17 15 0,-17-15 1,16 12 1,-8-5-1,-8-7 0,16 9-1,-16-9 1,17 8 0,-8-5 0,0-2 1,0 1-1,1-1 0,0-1 1,2 0 1,1 0 2,-2-4-1,2-3 3,2-1 1,-2-2 1,1-4-1,2 0 2,0-3-2,0-1 0,6-3-2,-1-2 1,4-2-2,-3-2-1,6-1 2,0-2-1,4 0 1,5-6-1,-2 2 2,6-2 0,-3 0 1,6-1-1,-1 1 1,0 2 0,-5-2-1,0 8 0,-2-3-2,-3 7 1,-1 0-3,-6 4-2,0 1-22,1 8-42,-8 3-3</inkml:trace>
  <inkml:trace contextRef="#ctx0" brushRef="#br0" timeOffset="9182.5252">9170 15925 23,'0'0'2,"0"0"2,0 0 1,0 0 2,0 0 1,0 0 3,0 0 2,0 0 2,0 0 2,-8-9-2,8 9-1,0 0 2,0 0-4,0 0-1,0 0-2,0 0-2,0 0-1,0 0-4,0 0 0,0 0-2,0 0 0,0 0-2,0 0 0,0 0-2,0 0 2,0 0 0,0 0-1,0 0 1,0 0 1,0 0 0,0 0 1,1 9 0,-1-9 0,6 8 0,-6-8 0,7 11 0,-7-11 0,10 11 0,-10-11 0,11 11 0,-11-11 0,11 13 0,-11-13 0,13 8 0,-13-8 0,13 11 0,-13-11 1,12 7-1,-12-7 0,10 5 1,-10-5-1,11 5 1,-11-5 0,10 0 1,-10 0-1,10 0 1,-10 0-1,11-10 0,-11 10 0,16-17 2,-6 8-2,5-7 0,4 1-1,0-5 1,7-2 0,-3-4 0,6 0 1,-4-2-1,8-3 0,-5 1 0,-2-1 1,3 1-1,-3 0 2,0 1-2,-2-1 1,-2 6-1,-1-5 1,-1 10 0,-3-3-1,0 6 0,-3-2 0,1 8 0,-4 1-1,-1 3 0,-10 6 0,15-10 0,-15 10 0,0 0-1,8-6-1,-8 6-3,0 0-8,0 0-18,5 9-29,-5-9-4</inkml:trace>
  <inkml:trace contextRef="#ctx0" brushRef="#br0" timeOffset="9935.5682">9078 15882 1,'0'0'3,"0"0"-1,0 0 1,0 0-1,0 0 0,0 0 2,0 0-2,0 0 2,0 0-3,0 0 1,0 0 1,0 6-1,0-6 1,2 10 0,-2-10 0,8 13 0,-8-13-1,10 14 1,-10-14-1,14 16-1,-14-16 1,16 16-1,-9-7-1,-7-9 1,13 17-1,-13-17 0,14 15 1,-14-15-1,11 12 0,-11-12 1,11 7 1,-11-7-1,13 6 0,-13-6 1,12 0 1,-12 0-1,18-4 3,-8-3-2,4-4 3,-1-3 1,4-3 1,-2-4 1,10-5-2,3-2 1,1-5 1,5 1-2,-1-4-3,7-2 1,0-1-1,5-3-2,-4 7-1,-2-4-1,1 8 0,-5 1 0,3 6-2,-9 0-8,1 9-18,-4 13-26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18:59.865"/>
    </inkml:context>
    <inkml:brush xml:id="br0">
      <inkml:brushProperty name="width" value="0.05292" units="cm"/>
      <inkml:brushProperty name="height" value="0.05292" units="cm"/>
      <inkml:brushProperty name="color" value="#FF0000"/>
    </inkml:brush>
  </inkml:definitions>
  <inkml:trace contextRef="#ctx0" brushRef="#br0">19451 13522 0,'32'0'5,"-1"0"-1,6 0-1,-1 1-1,8 1 0,-3-1-2,8 2 1,-4 0-1,1-1 0,4 1 1,-3 0-1,7 0 0,-2-1 0,3 1 0,1 0 1,0-3 0,5 3-1,-2-3 0,6 2 2,-4 0-2,-1-1 0,4-1 1,-5 2-1,7-1 0,-1 0 0,1 0 0,3 0 1,-5-2-1,6 2 0,-5 0 0,3-1 1,-1 0 0,-1 0 3,-2 0 0,2 0 2,-3 0-1,1 0 1,-4-1 2,2 0-1,-4 1 0,-5 0-4,5 0 2,-8 0-2,6 0-1,4 0 0,0 1-1,4-1 1,-2 0-1,3 0 0,-1 0 0,2 0 0,-2-1 1,-8 1-1,9 0 0,-2 0 0,2 0 0,-1 0 2,2 0-2,-1 0 0,0-1 0,1 0 2,0 0 0,1-1 1,0-1-1,1 1 2,2 2-2,3-3 1,-1 1 0,2 0-2,-1-1-1,-6 1 0,6 1-1,3-1 0,-3 2 1,3-2-1,-4 2 0,4 0 0,-2 0 0,3 0 2,-1 0-2,1 0 0,0 0 0,-1 3 1,1-1-1,1 0 0,-1 0 2,-1 0-2,1 1 0,1-3 0,0 3 0,-1-1 0,3 0 0,-2-2 0,2 1 0,3-1 1,-2 0-1,3 0 0,0 0 1,1 0-1,-2 0 2,1 0-2,1-5 1,-3 2-1,1 0 1,1 0-1,-1-2 1,2-1-1,-2 2 1,3 0 0,-1-1 1,7 1 1,-8-3 1,2 2-1,-6 0 2,0 1-2,-1-1 2,-4 2-2,-2-1 0,-10 3-1,2-1-2,-7 0-9,-6 2-19,0 4-31,-17-1-1</inkml:trace>
  <inkml:trace contextRef="#ctx0" brushRef="#br0" timeOffset="2091.1197">17616 14487 0,'70'-3'6,"-2"2"0,4-3-1,1 1 0,-1 0-2,3 0 0,2-1-2,-3 0 0,3 1 0,-3-2 0,0 2 1,-1 1 0,1 0 0,-4 1 1,1-2-1,1 1 0,-3 1 1,2 0-1,0-1-2,-1-1 1,2 3-1,-2-1 2,-8 0-2,4 0 1,2 0-1,-4 0 1,2-1 0,-3 2-1,3 0 1,-6 0 1,5 0-2,-6 0 1,-6-2-1,5 2 1,2 0-1,-3-3 0,3 1 1,-3 0 0,3 0-1,-2 1 1,5 0 1,-5-1-1,-3 1-1,6 0 1,-5-1-1,9 2 1,-2-1-1,3 1 0,0-2 0,0 2 1,2 0-1,-2-1 3,1 1-3,1 0 0,-2 0 0,3 0 0,0 0 0,1 0 0,3 0 0,-3 0 0,2 0 1,-3 0-1,-6 0 1,5-1-1,-3 1 1,2 0 1,0 1-1,0 0 0,0 2 0,1-1 0,-1 2 1,1 0-2,-7-2 1,5 3-1,1-3 1,-2 3-1,2-3 0,-4 1 1,5 0-1,-5 0 1,3 0-1,-3 0 0,-7-2 1,8 0 1,-1 2-2,1-3 1,0 0 1,-4 0 1,3 0-1,-4 0 4,2 0-3,-7 0 1,-9 0-1,4 0 2,-9-3-1,5 2-2,-3 0 2,-3-1-1,-3 1 3,-7 1 2,1-3 2,-10 2-1,5-1 1,-12 1 0,-4 1-1,-9 0-1,13-2-3,-13 2 0,0 0-2,9-3 1,-9 3-1,0 0-1,0 0 0,0 0 1,0 0-2,0 0-10,0 0-21,0 0-32,0 0-4</inkml:trace>
  <inkml:trace contextRef="#ctx0" brushRef="#br0" timeOffset="6774.3875">7344 16010 0,'-20'2'5,"-1"-2"0,-5 3 1,-4-1 1,2 0-1,-1-1 0,-3 2 0,1-2-3,-1 1 1,1 1-2,-3-1 1,0 5-2,1 0 0,-2 2-2,-3-1 1,6 6 0,-4-3 0,5 7-1,-2-3 1,6 6 0,0 4 0,4 0 0,6 3-2,-1-2 0,7 8 1,0-1-2,5 6 0,0-3-2,4 2 2,2 2-1,0 0 2,3 1-1,2-4 2,3 3 0,1-7 2,2 1-1,1-4 1,4 4-2,-3-1 1,6-1 0,-3 0 0,6-2 0,-1 1 1,5 0-1,4 3 1,-2-5 2,5-2-1,-1 2 1,4-4 0,-3-1 1,5 2-1,-3-6 1,1 1-1,3-1 0,0-3-1,3-1-1,0-1 2,6 0-2,3-3 0,2 2 0,3-2 0,1 1 1,4-3-1,0-1 0,5 0 0,1 0-1,-7-3 1,10 0 2,4-4-3,2 0 0,3-1 0,2-1 0,-1 0 0,5-1 1,-1-1-1,3 0 1,1-2 0,3-1-1,-3 0 2,3-3-2,-1-2 1,2-2-1,6-1 1,-5-3-1,-1 0 0,-3-3 0,-2 0 1,1-3-1,-4 3 4,0-4 0,-2 0 4,-6-1 1,-1 0 0,-5-4 1,-2 1 2,-6-3-2,1-5 1,-9 0-3,-7-5-1,-2 2 0,-8-5-1,1 1-1,-9-1 0,1-1 1,-4 2-3,-3 0 1,-1 1 1,-9-1-2,3 2 2,-10 0-3,4-2 1,-10 3 0,-4-1-1,-6 0-2,-9-1 1,2 2-1,-8-1 0,-2 3 1,-5 0-1,-3 1 0,-2 0 1,-3 2 0,1 3 0,-7-1 1,3 3 0,-6 2-1,2 0-1,-6 6 1,-2-3 0,0 6-1,-1 2 1,-2 0-1,0 3 0,-1 1 0,-4 0 1,2-1-1,1 4 0,-6-1 0,-5 3 0,1-2 0,-5 3 0,0 0 0,-5 2 0,-2 1 0,-4 2 0,-1 1 0,-2 2 0,-3 3 0,-2 2 0,-3 5 1,-3 0-1,-6 5 0,0 3-1,-4 3 0,-3 5 0,-5 4-2,-6 3-1,-3 7-2,-3 1-4,-6 9-7,0 2-10,-11 9-13,5 10-27</inkml:trace>
  <inkml:trace contextRef="#ctx0" brushRef="#br0" timeOffset="17298.9895">15767 14537 0,'-31'-13'5,"7"3"0,-5 0-2,6-1 0,-1 0-1,7 0 0,4 2 1,0-2-2,3 2 0,0 0 0,10 9 2,-14-15-3,14 15 1,-10-10-1,10 10 0,0 0 0,-9-10-1,9 10 0,0 0-2,0 0 0,0 0 0,0 0 0,0 0-1,0 0 2,0 0-1,0 0 1,7 5 1,-7-5 1,17 9 0,-5-2 0,1-1 0,4 3 0,0 0 1,5-2 1,7 1 0,0-1 0,5-2 1,2 0 0,5-1 0,0 0 1,8-2-2,-4 0 2,0 1-3,8-1 0,-4 1 1,11-1-1,1 1 0,3 0-1,4-1 1,0 0-1,3-1 1,-1-1 1,3 0-1,-5-1 0,-6 1 0,8 0 1,0 0 1,-3 0 0,3 0 0,0 0 0,1 0 1,1 0-1,2 0 1,1-1 1,4 1-4,0 0 0,0 0 0,3 0 1,-2 3-2,-1 0 0,1 2 1,-2 2-1,0-2 0,0 1 0,1 0 0,1 1 0,2-1 0,4 1 0,1-2 1,4-1-1,3 3 0,4-3 0,-2 1 0,5-2 0,-2 0 1,4-2-1,8-1 0,-7 1 1,-2-1-1,2 2 2,0-2-2,4 0 0,10-2 0,-6 4 0,-3-2-2,6 1 2,4 1-1,-2-1 0,6 0 0,-4 2 0,-6-3-1,8 3 0,4-2 1,-3 1-3,-4-1 2,4 1-1,-11-1 1,6 1 1,6 0 0,-11 0 1,-3 1 1,-2 0 0,-5 1 0,4-1 2,8 0-2,-10 0 0,-3 0 0,3 0 0,-5-3-1,5 0 3,5 0-3,-9 0 0,-4 0 0,-2-4 0,-5 1 0,-3-2 0,3 2 2,-14-2 1,-4 0 0,-8-2 3,-1-2-1,-7-2 1,-2 1 2,-11-4-1,-5-1 0,-1-3-1,-7-3-1,-3 1 0,-4-4-3,-2 0 0,-4-3 1,1 2-2,-5-5 1,0 1-1,-3-3 2,-1 3-2,-1-3 1,-3 4-1,-3-1 2,1 2-2,-2-2-1,1 4 1,-1 2-1,-4-4 0,1 2 0,-5-1 0,1 2 0,-1-3 0,0 3 0,-3-3 0,1 3 0,-3 0-1,2 4 0,-2-2-1,-2 3 0,0 2 0,0 2-2,-3 1 0,-1 0-1,-2 2 0,0 0 0,-3 1 2,0 0-1,-4-1 1,0-5 2,0 5-1,-5-5 4,1 5-2,-4-5 1,2 5 0,-5-3 0,2 5 0,-3 1 1,0-2-2,-2 2 1,-1 1-1,0 2 0,-3-2 0,0 1 0,-5 1 0,-2 0-1,-2 1 1,-4 0 0,1-2 0,-2 2 0,0-1 0,-2 3 0,-1-2 0,-1 0 0,0 1 0,-1 2 0,-4-1 1,-2 1-1,-2 0 0,-2 2 0,-1-2 0,-4 1 0,-1 1 0,-5 0 1,1 0-1,-1-1 1,-5 1-1,1 0 0,-2 0 1,-1 1-1,-2 0 1,1 1-1,-3-1 0,0 1 0,-2 0 0,-2 0 0,-2-1 0,0 0 0,1 1 0,-3-2 0,-1 0 2,-3 2-2,-4 0 0,1-1 0,-1-1 0,-1 0 0,-4 0 0,-3 2 0,0-2 0,4 0 1,-3 0-1,2-3 0,-2 1 0,-2 0 0,3-1 1,3 1-1,0-1 0,-1-1 0,0-1 0,2 2 0,1-2 0,1 2 0,-1 0 0,1 2 1,-1-1-1,1 2 0,2 0 0,1 2 0,3-2 0,1 3 1,-1 0-1,5 1 0,2 1 0,4 0 0,-2 0 0,2-1 0,0 6 2,2-5-2,1 5 0,3-1 0,-1 3 0,1-2-2,1 5 2,-2-4 0,8 6-1,1-4 1,2 6-1,2 0 1,3 2 0,0 2-1,6-4 0,1 5 1,0-4-2,-2 6 2,7-8-1,-1 2 0,4 0 1,4 2 0,3 2 0,2 0 0,1 1 0,5 1 0,-3 3 1,4-1-1,-2 3 0,-3-3 0,6 6 1,0-5 1,6 5-2,-1-2 1,6 2-2,1 2-1,7-2 2,6 4-1,-2-5 0,6 2-1,0-6 1,5 8-2,2-10 3,3 0-1,3 0 1,1-4 0,5 1 1,4-3-1,7-1 3,-1-3-1,9 0 0,0-5 2,9-1 1,7-3-2,1-1 2,7-2-2,-1-2 1,4 0-2,-2-3 0,6 2-2,-8 0-14,1 7-29,-3-3-12</inkml:trace>
  <inkml:trace contextRef="#ctx0" brushRef="#br0" timeOffset="19633.123">16246 8294 0,'0'0'1,"9"10"2,-9-10-1,11 11 1,-11-11-1,9 9 3,-9-9-2,10 12 1,-10-12 1,12 11-2,-12-11 1,8 14-1,-8-14 0,9 11-1,-9-11 0,8 11 1,-8-11-2,5 10 0,-5-10 2,0 0-2,0 0 1,9 8 2,-9-8-1,0 0 3,0 0 3,0 0-1,0 0 1,0 0 2,10-3-2,-10 3 1,11-8-2,1 1-2,-2-2-1,6 0-2,-3-4 0,6 1-1,-3-4 0,7 1 1,-5-4-1,0-1 0,1-4 1,5 1-1,1-5 0,2-2 2,2-2-1,-1-1-1,6-3 2,-3-1-1,3-2 2,-4-2 0,6 2-1,-5-1 1,4 1-2,-4 3 2,4 0-2,3 4 0,-3 3 0,-1 7-2,-4-1-1,3 4 1,-9 2 0,3 5-1,-10-1 1,-1 5-1,-3 1 1,-1 2 0,-3 0 0,-9 5 1,16-8-1,-16 8 0,11-4-1,-11 4 1,8-1-2,-8 1-6,0 0-9,9 2-19,-9-2-27</inkml:trace>
  <inkml:trace contextRef="#ctx0" brushRef="#br0" timeOffset="20376.1655">16614 8240 0,'17'-11'10,"-3"0"-1,4-6 1,-1-1-1,6-4 2,-2-1 0,7-4-1,-2-1 0,5-3 1,-5-1-3,8 0 3,-4-4-1,6 5-2,0-4 2,-1 7-2,1 0 1,-4 4-2,5 1 0,-8 6-2,1 5-5,-9 0-14,1 12-32,-5-5-12</inkml:trace>
  <inkml:trace contextRef="#ctx0" brushRef="#br0" timeOffset="21979.2572">8963 8084 0,'0'0'0,"12"3"1,-12-3 1,14 8-1,-14-8 1,17 13-1,-17-13 2,16 18-2,-6-8 0,-2 1-1,1 0 1,0 1 2,2 0-2,-4-2 1,2 1-1,-1-3 2,-8-8-1,16 14 1,-16-14-1,17 7 0,-17-7 2,15 3-2,-15-3 2,17 0 1,-9 0 1,1-2 1,0-3 1,2-4 0,-3 1 2,5-4-2,-4-1-1,3-3 3,0-1-3,3-3-1,-1-1 0,2 2 0,0-5-1,3 0 2,-1-1 0,6-4 0,3-2 0,-4 2 0,7-3 0,-4 3 0,6-3-1,-5 1-3,5 2 1,-3 3-1,-3 3-1,1 0-1,-3 3 1,-3 3-1,-2 2 0,0 1-1,-5 5 0,-1 2 0,-4 1 0,0 3-7,-9 3-9,19-7-33,-8 7-14</inkml:trace>
  <inkml:trace contextRef="#ctx0" brushRef="#br0" timeOffset="23800.3613">16277 8240 0,'0'0'1,"7"11"1,-7-11 1,10 13 0,-10-13 2,8 15 0,-8-15 2,10 18-1,-10-18 2,12 18-3,-6-10 0,2 1 0,0-1-1,4 1 0,5-1 0,-5 0-1,4-2 2,-4 1 0,4-2 0,-4 2-1,2-4 1,-5 2 0,-9-5 0,16 6-3,-16-6 0,13 4 2,-13-4-1,13 4 1,-13-4 1,13 0 2,-13 0 0,13 0 1,-13 0 0,10-2 0,-10 2 1,14-10-1,-4 5-3,-2-3 1,4-1-1,1-3-2,2 1 1,3-5-2,1 0 0,1-4 0,2-1 1,3-4-2,-1-1 1,3-4-1,-3 1 0,6-5-1,-5-1 0,8-3 1,-6-1-1,6-1-1,1-3 1,0 3 1,2 2-1,-4 0 2,3 1-1,-5 2 0,4 3 2,-8 2-1,1 6 2,-6 0-2,1 3 1,-3-1 1,-3 2-1,0 3 0,-4 1 0,1 2 0,-2 0 0,-1 3-1,-1 1 0,0 2 0,-9 8 1,13-11-2,-13 11-1,0 0 1,0 0-1,10-6-1,-10 6 0,0 0-5,0 0-8,0 0-18,11 4-33,-11-4-5</inkml:trace>
  <inkml:trace contextRef="#ctx0" brushRef="#br0" timeOffset="30022.7172">14869 8162 0,'0'0'3,"-11"3"3,11-3 1,-18 5 2,5 0 2,-1-1 0,-3 3 2,0-3 0,0 3-1,-1-1-2,0-1 1,1 2-3,-1 0-1,1 2-1,-1-2-1,0 4-3,1-2 1,-1 5-2,-1 0 0,0 0 0,-5 1 0,5 1 1,-4-2-1,7 2 1,-4-1-2,7-1 1,-2 2-1,5 0 0,5-5 0,-1 7 0,1-6 0,2 3 0,0 1 0,1 1-1,2 4 1,-1-4-2,1 6 1,0-5-1,0 7 1,3-8 0,0 8 1,2-9 0,0-1-1,1 1 1,1-1 0,3-2 0,5 1 0,-5-2 1,8 0-1,-4 0 1,5 0-1,-3-2 1,3 1-1,-2 0 2,-2-2 1,2 0-3,-1 0 1,2-2 0,-1 4 1,2-3-1,3-1 0,-1 3 0,-1-3 0,0 1 0,2 1 1,1 1-2,2-3 1,-1 2-1,0-2 1,3 4-1,-1-5 1,5 2-1,-6-1 1,9 2-1,1-2 1,-3 2-1,4-4 2,-2 2-1,4-1-1,-2 0 1,5-1 0,-5-1 0,0 0 0,4-1 1,-2-2-1,3 1 0,-1 1-1,4-3 1,-3 1 0,5 0-1,1 1 1,1-2-1,2 0 1,-1 1-1,4 1 0,-6-1 0,6 0 2,-3-1-2,-5 0 0,6 2 1,-5-2-1,6 0 0,0 1 0,4-1 1,1 1-1,1 1 0,4 0 0,-2 1 1,4 1-1,-3-2 0,-4 1 1,9 1-1,-1-3 0,0 2 1,3-2-1,0-1 2,3 0-2,1 0 0,2 0 1,0 0-1,-5-1 0,9 0 0,0-1 0,1 2 0,-2 0 0,-3-1 0,2-1 0,-2 0 1,-3-1-1,1-3 0,-4 0 0,0-1 0,2 0 0,-5-3 1,3 0-1,-6-2 0,-1 2 0,-7-3 1,-10 0-1,3-4 1,-13 1-1,1-4 1,-6 0 1,-2-2-1,0-2 0,-8-2 0,0-1 1,-10-2-1,0-2 1,-9 1-1,-3 0 0,-9-1 1,-6-5 0,-1 6 1,-5-5-2,0 6 1,-1-4-1,-2 3 0,3-2 0,-5 4-1,3 6 0,-4-4-1,0 4 0,-2-2 0,0 5 0,-4 0-1,1 3 0,-5 3 1,-3 2 0,-2 2 0,-3 0 0,-1 2 1,0 0 1,-1 3-1,-2-1 1,2 0-1,-1-3 1,1 4 0,1-2-1,-3 0 0,1 1 2,-4 2-2,-1-2 0,-2 1 0,0 0 0,0-1 1,-2 1-1,-5-1 0,2 1 0,-5-2 0,0 3-1,-2-2 2,-7 2-1,-1-3 0,-5 2 1,-2 1 0,-4-1 0,-5 2 1,-5 2 2,-4-2-2,-5 2 0,-6 4-1,-7 3 0,-10 9-1,-9 0-5,-8 7-13,-9 10-29,-14 6-17</inkml:trace>
  <inkml:trace contextRef="#ctx0" brushRef="#br0" timeOffset="33652.9249">10364 15898 0,'0'0'5,"10"5"2,-10-5 0,12 0 0,-12 0 2,16-6 3,-11-5 2,4-5 4,-3-6 1,1-3 2,0-3-2,2-4-3,-1-1-3,2 3-4,0-1-6,2 3-10,0-2-15,2 6-23,8 6-15</inkml:trace>
  <inkml:trace contextRef="#ctx0" brushRef="#br0" timeOffset="45727.6155">18475 9624 0,'0'0'5,"0"0"2,0 0 3,0 0-1,0 0 1,0 0 0,0 0-1,0 0-1,0 0-1,9 8-1,-9-8-1,0 0-2,8 11 1,-8-11 0,5 10-3,-5-10 1,8 10-1,-8-10 3,6 10-3,-6-10 0,6 9 0,-6-9 1,5 12 0,-5-12-1,0 0 0,9 12 2,-9-12-2,0 0 0,12 11 0,-12-11 0,9 8 1,-9-8-1,12 6 1,-12-6-1,8 5 0,-8-5 2,0 0-1,12 7 1,-12-7-1,0 0 0,0 0-1,10 3 2,-10-3-1,0 0 2,9 1-1,-9-1 2,0 0-1,12-2 2,-12 2 0,17-9 0,-8 1 1,1 1-3,4-3 2,-2-2-1,4-2-1,-2 2-1,4-5 1,-3 2-2,7-2 2,-5 0-1,3-1-1,-2 1 1,4-3 0,1 3 0,-1 0 0,5-1 1,-5-1-1,4 1 0,-4 0-1,6 1 2,-6 0-1,0-2-1,-2 2 1,-1 3 1,-1-1-1,-2 3 0,1 0 1,-3 2 0,1 0 0,-2 2-1,-4 2 0,2-1-1,-2 2 0,-9 5-9,12-17-46,-12 17-14</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19:54.219"/>
    </inkml:context>
    <inkml:brush xml:id="br0">
      <inkml:brushProperty name="width" value="0.05292" units="cm"/>
      <inkml:brushProperty name="height" value="0.05292" units="cm"/>
      <inkml:brushProperty name="color" value="#FF0000"/>
    </inkml:brush>
  </inkml:definitions>
  <inkml:trace contextRef="#ctx0" brushRef="#br0">15430 15698 19,'0'0'1,"0"0"-1,0 0 3,0 0 2,0 0 1,0 0 2,0 0 1,0 0 1,0 0 2,0 0-1,0 0-1,0 0 0,-8 0-4,8 0-2,0 0 0,0 0-1,0 0-1,0 0 0,0 0-1,0 0 0,0 0 2,0 0-1,4 0 2,-4 0 0,12 5 2,-4-2-1,1 0-1,4 0 2,0 2-1,5-2-2,-3 2 1,6-1-1,-4-1 0,5 1-1,0-2 0,5 1 1,4 0-1,-2-3 0,6 0 0,-1 0 2,5 0-2,-4 0 0,7 0 0,-7-3 0,0 0 0,0 2-1,-1-1 1,1-1 0,-1 2 0,1 0-1,-2 0 0,3 1 0,-2 0-1,7-2 1,2 2-1,-2-1 2,5-1-1,-5 0-1,7-3 1,-6 4-1,4 0 1,-5-2-1,-1 0 1,2 0-1,-4 1 1,5-1-1,-4 0 1,6-2-1,2 2 1,-1 0-1,5-1 1,-4 0-1,5 0 0,-4 0 2,3 2-2,-5-1 0,-3 0 1,1 2-1,-5-1 0,4-1 1,-6 2-1,6-1 0,1 2 0,-3 0 1,2-2-1,-4 2 0,2-1 0,-3 1 0,3-1 1,-9 1-1,-1-2 0,-5 2 0,-1 0 1,-4 0-1,-1 0 1,-3 0 0,-2 0 0,-3 1-1,-4 0 2,3 0-1,-11-1 0,12 1 0,-12-1-1,0 0 1,10 2-1,-10-2 0,0 0 1,0 0-1,0 0 1,0 0 0,0 0 0,0 0-1,0 0 2,0 0 0,0 0 0,0 0 0,0 0 0,0 0 0,0 0 2,0 0-1,0 0 0,0 0 0,0 0 0,0 0 0,0 0 0,0 0-1,0 0 0,0 0-1,0 0 0,0 0 0,0 0 0,0 0-6,0 0-19,0 0-42,0 0-4</inkml:trace>
  <inkml:trace contextRef="#ctx0" brushRef="#br0" timeOffset="9270.5303">18146 11306 4,'0'0'7,"13"-8"1,-13 8 2,17-12-1,-7 2 1,6-2-1,3-1 0,0 0-1,5-4 0,-5 1 1,8-3-1,-5 1 1,7-7-2,-7 7-2,0-6 0,2 5-2,0-3 0,-1 6-1,0-2-1,-1 3 1,-1 5 0,-2-1 0,0 4 4,-2-4-4,-4 6 3,-1-2 0,1 2-1,-3 1 1,0 0 1,-1 0-2,-9 4 0,13-8 1,-13 8-1,10-3 2,-10 3 0,0 0-3,0 0 0,0 0-4,0 0-14,0 0-43,11 0-3</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20:14.478"/>
    </inkml:context>
    <inkml:brush xml:id="br0">
      <inkml:brushProperty name="width" value="0.05292" units="cm"/>
      <inkml:brushProperty name="height" value="0.05292" units="cm"/>
      <inkml:brushProperty name="color" value="#FF0000"/>
    </inkml:brush>
  </inkml:definitions>
  <inkml:trace contextRef="#ctx0" brushRef="#br0">17740 11003 0,'0'0'0,"8"10"0,-8-10 3,0 0-1,0 0 0,0 0 1,3 10 0,-3-10 0,0 0 0,0 0 0,5 9-2,-5-9 1,0 0-2,6 12 1,-6-12 1,7 11-4,-7-11 4,8 18-1,-8-18 0,6 25 0,-2-16 0,-1 6-1,0-5 2,1 4-1,0-5 0,2 0-1,0 0 0,-6-9 0,12 17 1,-12-17-1,15 16 1,-15-16-1,15 17 0,-15-17 2,17 16-1,-9-9-1,-8-7 1,16 14 0,-6-7-1,-2 1 1,1-2 0,1 0-1,0 0 2,-2 2-1,2-2-1,-2 0 1,2 2-1,-10-8 1,17 11-1,-9-4 1,1-2-1,0 3 0,-9-8 0,15 12 0,-15-12 2,16 14-2,-8-8 0,-8-6 1,14 13-1,-14-13 0,16 13 0,-16-13 1,15 12-1,-15-12 1,16 10-1,-16-10 1,17 10 1,-17-10-2,15 9 1,-15-9 0,15 8 0,-15-8 0,14 6 2,-14-6-2,16 6 0,-16-6 1,17 5 1,-1-3-3,-5 0 1,6 0 0,-4-1 0,5 1-1,-7 2 2,6-4-1,-5 1 0,0 1 0,1-2 2,-2 0-1,3 0 1,0 0 1,-1 0 0,2 0-1,0-3 2,2-1-2,-1 2 1,2-2-2,2-2 1,-3 4-2,1-5 0,-1 2 1,3 0 0,-1-1-1,0 1 0,-2-2 1,2 2-1,-2-1 2,2-1-1,-2 0-1,2 1 2,-4-1-1,5-1 2,-4-1-1,4 0-1,-4 1 3,3-1-1,6-2-1,-5 2 2,7-1-2,-7-1 1,7 0-2,-3-2 1,6 1 0,-5-2-2,-1 3 0,-1-2 0,2-1 0,0 0 1,-2 3-1,2-1-1,-3-1 0,0 2 0,-1-1 1,1 2-1,-5-8 0,4 6 0,-5-5 0,4 6 0,-3-6 1,1 4-1,-2-4 1,2 5 1,0 0 2,0-3-1,0 1 3,1-5-2,4 4 2,-1-4 0,3 1-2,-4-2 1,3 4-2,-3-3 0,4 3 1,-7 0-2,1 2 0,-1-2-1,-3 5 1,1-1 0,-3 2 0,1 1-1,-2 1 1,-3 1-1,2 0 0,-3 1 0,-8 6 0,15-13 1,-15 13-1,14-13 2,-14 13-2,10-9 0,-10 9 0,0 0 0,11-9-1,-11 9 0,0 0-2,0 0-6,0 0-6,0 0-17,0 0-23,0 0-16</inkml:trace>
  <inkml:trace contextRef="#ctx0" brushRef="#br0" timeOffset="1037.0593">19646 10599 3,'10'3'4,"-10"-3"2,16 6 0,-8-3 1,5 0 1,-1 1 0,1 1-2,0-4 0,-1 1-1,1 0 0,-1-1 1,1 0 0,-2-1 0,0 0-1,1 0 0,-2 0 0,-10 0-2,16 0 1,-16 0-3,10 0 0,-10 0 0,9 0-1,-9 0 1,0 0-1,9 0 2,-9 0-2,0 0 1,0 0 0,9 3 0,-9-3-1,0 0 1,0 0 0,0 0 1,0 0-1,0 0 0,0 0-1,8 3 1,-8-3-1,0 0 0,0 0 1,0 0-1,0 0 0,11 9 0,-11-9 2,0 0-2,11 7 1,-11-7 0,9 3 0,-9-3 0,10 0 0,-10 0 2,9 2-1,-9-2-1,10 1 2,-10-1-1,10 0 0,-10 0 0,12 0 1,-12 0-3,11 0 1,-11 0 0,11 0-1,-11 0 2,8 0-2,-8 0 1,0 0 0,10 0-1,-10 0 1,0 0-1,0 0 1,0 0-1,0 0 1,0 0 1,0 0-1,0 0 2,0 0 1,0 0 0,0 0 2,6 9 0,-6-9 1,0 10 0,0-10 0,-2 15 0,-1-6 0,-1 4-1,-2 1 1,-5 2-2,0 4 2,-2 3-3,-3 1-1,-4 5 0,1-1-11,-7 1-52,4 10-6</inkml:trace>
  <inkml:trace contextRef="#ctx0" brushRef="#br0" timeOffset="9516.5443">23292 3278 0,'0'-11'1,"0"11"2,0-9 0,0 9 2,0-10 1,0 10 2,0 0 1,1-9-3,-1 9 3,0 0 0,0 0-2,0 0 0,0 0-4,-9-10 1,9 10 0,0 0-3,-15-2-2,15 2 3,-15 0-2,6-3 0,-1 3 2,-1 5-1,0 1 1,0 0 1,-1 1-2,3 4 1,-3 0 0,3 1-1,0 0-1,5-1 1,-2 1 2,3 0-2,0 1 1,3 0 1,0-1-1,0 0 1,3 2 1,0 0-3,3 2 3,-2 0-3,2-3-1,1 3 1,0-5 0,-2 5 2,-5-16-1,15 21 2,-4-20 0,-11-1 2,19 7 0,-11-5 0,3-2 1,0 0 0,1-4 1,-1-1-1,-1 2 0,0 0 1,0-2-2,-10 5 1,14-11 2,-9 3-4,-5 8-1,0 0 0,9-6 0,-9 6-4,0 0-5,0 0-9,0 0-21,0 0-26,8 6-5</inkml:trace>
  <inkml:trace contextRef="#ctx0" brushRef="#br0" timeOffset="9964.5699">23543 3514 68,'0'0'1,"0"0"0,0 0 2,0 0-1,0 0 3,0 0 2,0 0 3,1 14 3,-1-14 1,6 15 0,-4-1 2,1 2 1,1-2-2,0 0-3,0 0-2,-2 3-1,2-1-2,-2 0-1,1-2-11,-3-14-38,8 18-19</inkml:trace>
  <inkml:trace contextRef="#ctx0" brushRef="#br0" timeOffset="11013.6299">23454 4591 1,'0'0'8,"-12"0"0,12 0 1,0 0-1,0 0-1,0 0 0,-9 0-1,9 0-3,0 0 3,-10 5-3,10-5-1,0 0 3,-10 10-3,10-10 1,-9 12 0,9-12 1,-11 16-2,11-16 2,-8 23 3,3-5 0,0-2 3,1 5 1,2-6-1,2 4 2,0-5 1,-1 6 0,1-8-1,4 0-1,-4-12-2,13 17 1,-13-17-1,16 15 1,-8-10-2,5-1 0,0-4-2,1 1-2,2-1 1,-2 0-2,2 0-4,-1-3-10,2-2-13,-1 5-25,-5 0-18</inkml:trace>
  <inkml:trace contextRef="#ctx0" brushRef="#br0" timeOffset="11541.6601">23644 4878 73,'0'0'5,"0"0"2,0 0 1,9-11 4,-9 11 1,11-12 0,-11 12-1,14-14 0,-14 14-3,14-9-4,-14 9 0,14-1-4,-14 1-2,13 0 1,-13 0 0,11 14-1,-9-4 1,-1 2-1,-1 2-2,1 1 2,-1 2 0,-1 2 0,-4-1-1,-2-1 0,1-1 1,0-2 0,-1-2 0,0 1 1,1-4 0,6-9-1,-7 8 2,7-8 0,0 0 0,0 0 3,0 0 0,0 0 0,0 0 3,0 0 0,12 0 0,-4 0 1,4-5-1,1 2 0,1 0 1,2-1-2,2 0-2,0 1-5,2-1-24,8 4-37,-7 3-2</inkml:trace>
  <inkml:trace contextRef="#ctx0" brushRef="#br0" timeOffset="12325.705">23735 6065 12,'0'0'1,"0"0"-1,0 0 1,0 0 1,0 0-1,-13 0 1,13 0 1,-16 1 0,5 1 0,1 5 0,0 0 1,-2 2-2,-1 0 3,4 2-2,-1 0 0,4 2 2,1-1-1,0 3 2,2-2 4,3 0-1,0-1 4,2 0 3,4 0 0,-1 0 3,4-2-3,0-2 2,2 1 0,1-5-2,2 1-3,2-2 0,-1-3-4,1 0 0,-1-3-2,-2-1-3,1 0-3,-3 1-1,-1-2-4,-10 5-8,12-6-13,-12 6-22,0 0-21</inkml:trace>
  <inkml:trace contextRef="#ctx0" brushRef="#br0" timeOffset="12938.74">23947 6241 38,'0'0'3,"0"0"1,-7-2 1,7 2 1,0 0 1,0 0 3,-10-4-3,10 4 2,0 0 0,0 0-1,1-10 0,-1 10-2,11-5 1,-11 5 0,22-7-1,-10 1 0,5 4-1,-4 0-2,4 2 0,-6 0-2,4 0 0,-15 0-1,14 7-1,-14-7-2,4 17 2,-4-8 0,0 1-2,-5 4 1,-2-3 1,0 1 0,1-3 1,6-9-2,-11 15-1,11-15 3,-8 10-1,8-10-1,0 0 1,0 0 1,0 0-1,6 0 1,-6 0 0,14-2 0,-14 2 0,19 0 0,-9 0 0,0 3 0,0 0-2,-1 5 2,-2 1 0,0 3 0,-2 2 3,-1 1-2,-2-2-1,-3 4 3,-1-3 2,-5 4-3,0-5 4,-3 2-1,-3-5 1,-1 4-2,-2-7 1,-1 2-5,-5-5-14,4-2-38,5 5-3</inkml:trace>
  <inkml:trace contextRef="#ctx0" brushRef="#br0" timeOffset="13646.7805">24074 7112 0,'0'0'4,"0"0"2,0 0 0,0 0 0,0 0 2,0 0-2,0 0 1,-8 3 1,8-3-4,-10 7-3,10-7 2,-15 12-2,6-4-1,0-1 2,2 3 0,-3-2 0,1 3 1,-5 0 2,7 2 1,-5-3 1,7 5 3,-3 4-1,3-4 3,-1 5 0,6-6-2,1 4 3,4-3-1,7 2 0,-3-5 0,7-3-1,-4-1 0,7-2-2,-3 0-2,4-3 0,-3 1-1,0-4-4,3 0-4,0 0-8,-1 0-14,2 0-17,-3-4-24</inkml:trace>
  <inkml:trace contextRef="#ctx0" brushRef="#br0" timeOffset="14148.8092">24301 7310 108,'0'0'4,"0"0"-1,0 0 2,0 0 0,0 0 0,0 0 1,0 0-2,0 4 2,0-4-2,0 18-3,1-8 0,0 2 1,1 3 1,2-2-2,-1-2 0,2 2 0,-1-2 0,2 1 2,1-4-2,-7-8-1,16 12 1,-7-7 1,1-1-1,1-2 2,-1-2-2,6-2-1,-5-2 0,3-1 0,-3 0 0,2-4 0,-5 1-1,1-2 1,-9 10 0,12-14 0,-12 14 2,6-14 3,-6 14-2,2-9 2,-2 9-1,0 0-1,0 0 1,0 0 0,0 0-2,2 8 0,-2-8-2,3 18 0,-1-7-1,2 5-13,2 11-34,0-6-13</inkml:trace>
  <inkml:trace contextRef="#ctx0" brushRef="#br0" timeOffset="17353.9926">21027 2919 7,'0'0'2,"0"0"-1,0 0-1,0 0 0,0 0-1,0 0 1,0 0-2,0 0 2,0 0-2,0 0 3,0 0-1,0 0 0,0 0 3,-4 11-1,4-11 0,0 16 3,0-16-3,-1 16 1,4-8 0,0 2 1,1 2-2,1 0 2,2-2 0,-1 1-2,3 1 1,-1-1 1,1 0-2,2 1 2,0 1 0,-1-1-2,2 2 1,-3-2 1,4 0-3,-1-4 3,1 2-1,-2 1 2,2-3 0,-1-4 1,3 2-3,-2-4 6,4 0-3,-5 2-2,3 0 2,-4-2-1,5 0-2,-4-2 1,1 1 0,-3 1-1,-1 1 1,2-3-1,-1 0-1,0 0 1,0-1 0,-1 1 2,-1-2-2,-8 2 0,20-7 0,-6 5 0,-2-1-2,3 3 1,-6-3-1,8 1-1,-5 1 1,5-2-1,-8 3 0,3-3 3,-3 3-3,0-3-2,-9 3 1,16-2-6,-16 2-9,10 0-9,-10 0-14,0 0-13</inkml:trace>
  <inkml:trace contextRef="#ctx0" brushRef="#br0" timeOffset="17894.0235">21512 3096 5,'0'0'2,"0"0"1,0 0 0,0 0 0,0 0 0,0 0 1,0 0-2,0 0 3,0 0-3,0 0 0,2 8 0,-2-8 0,4 9 1,-4-9 1,6 12 1,-6-12 0,7 12 3,-7-12-2,11 12-1,-11-12 2,15 6-1,-15-6-1,13 11-2,-13-11 1,13 7-2,-13-7 4,13 10-1,-13-10 1,8 14 3,-8-14 2,3 10 1,-3-10-1,0 12 2,0-4 0,-5 2-2,5-10-2,-9 13-2,3-4 0,0-1-4,-1 3 2,0 0-8,0 1-21,-7-1-34,8 8-5</inkml:trace>
  <inkml:trace contextRef="#ctx0" brushRef="#br0" timeOffset="19055.0899">19859 3667 51,'0'0'3,"0"0"0,0 0 2,0 0-1,0 0-2,0 0 3,0 0-3,0 0 1,4 0-2,-1 5 0,5 7-1,-1 0-1,3-1 3,-2 5-1,2 0-1,-2-2 3,1 0-2,-1-3-1,-4-2 2,-4-9 2,6 13-1,-6-13 1,0 0-2,0 0 2,-6 0-2,6 0-2,-16-12-1,11 1 0,-5-4-3,2 3 2,-3-4 2,6 0-1,2 3 0,2 1 1,1 1-2,0 11 4,0 0-4,5-7 1,4 7-1,2 1 1,3 5-1,0 4 4,2-2-1,1 0 0,4-3 4,-4 2 1,2 0 0,-6-2 3,1-4 3,-2-1 1,-2 0 3,-10 0 1,13-6 0,-8-4 1,-2 2-4,0-5 0,-3 1-2,0-2-4,-1-1-3,-2-2-1,-2 3-2,1 2-2,-2 3-3,1 1-7,5 8-9,-6-14-7,6 14-6,0 0-10,0 0-9</inkml:trace>
  <inkml:trace contextRef="#ctx0" brushRef="#br0" timeOffset="19811.1331">20252 3554 49,'0'0'5,"0"0"0,0 0 2,0 0 1,0 0 2,-8-1 0,8 1 1,-9 0-2,9 0-4,-12 0 0,0 1-4,12-1-2,-16 13 0,14-5-2,0 3 1,1 0 1,1-1-1,0 1 1,10 1 2,-2-3-1,5 0 2,-13-9 0,17 14 2,-8-12-2,3 1 1,-1-3 2,-1 0-1,-2 0 0,2-4 1,-2-3-1,2-1 0,-10 8 0,12-16-1,-9 5 2,0 2-2,0 0 0,-3 9-1,0-11 0,0 11 1,0 0-5,0 0 1,0-10-1,0 10 0,0 0-3,0 0 3,0 10-3,0-10 0,5 10 4,-5-10-1,9 15 1,-9-15 1,16 13 0,-8-8-1,4-2 3,-1-2-1,0-1 0,5-1 2,-2-3-1,-2-2 0,-1-1 3,-2-4-2,1 0 0,-4-1 0,-1 0 1,-3 4-2,-2-1 1,0 9-1,-1-15-2,1 15-2,-6-9 0,6 9-1,0 0-2,-8 0 0,8 0 1,0 0-1,2 9 0,-2-9 3,7 14 1,-7-14 0,16 6 3,-5-2 2,-1-4-1,0 0 3,1 0 2,-2-7 1,0 1 4,-9 6-2,10-17-1,-6 5 0,-3 1-2,-1 0-4,-3 3-9,-1-3-13,-6 3-18,10 8-18,-12-1-12</inkml:trace>
  <inkml:trace contextRef="#ctx0" brushRef="#br0" timeOffset="20177.154">20429 3946 12,'0'0'1,"0"0"0,0 0 3,0 0 0,0 0 0,13 7 1,-13-7 1,12 14 0,-12-14-1,17 14 0,-9-4-1,0 2-1,-1-2-1,0 1-3,0-1-11,-7-10-11</inkml:trace>
  <inkml:trace contextRef="#ctx0" brushRef="#br0" timeOffset="20453.1698">20495 4138 60,'0'0'3,"0"0"3,0 0 3,0 0 1,5-7 3,-5 7 1,9-17-1,-9 17 3,13-18-6,-3 10-2,0-5-2,3 5-3,-3-2-7,2 5-6,-1 0-13,0-4-16,1 9-15</inkml:trace>
  <inkml:trace contextRef="#ctx0" brushRef="#br0" timeOffset="20624.1796">20337 3988 111,'0'0'3,"0"0"1,0 0 1,9-4-2,0 0 1,4-4-4,5 3-10,1-1-17,-2-3-22</inkml:trace>
  <inkml:trace contextRef="#ctx0" brushRef="#br0" timeOffset="21064.2048">20684 3975 0,'0'0'1,"0"0"3,0 0-2,0 0 3,0 10 0,0-10-2,0 0 2,9 14 0,-9-14-1,7 8 2,-7-8 4,0 0 2,0 0 1,0 0 0,0 0 0,0 0 1,0-11-3,0 11-3,-2-16-4,1 3-4,1-1-1,0 0 1,4-1 0,0 3-1,4 0 3,2 4-2,3 0 0,-3 5 1,5 3 0,2 0-1,-4 7 1,4 0-1,-4 0-1,4 0-2,-6 0-4,5 2-5,-16-9-8,15 13-9,-15-13-12</inkml:trace>
  <inkml:trace contextRef="#ctx0" brushRef="#br0" timeOffset="21390.2234">20929 3720 23,'0'0'1,"0"0"0,0 0-1,0 0-1,-10 5 1,10-5 0,-6 14-1,4-3 2,2 1-2,0-3 0,3 2 2,3-1 1,1 3 1,4-4 1,1 2 0,0-5 0,2-2 0,-2 3 1,1 0-3,-1-3 3,0 1-2,-4-3-2,-8-2 3,11 6 0,-11-6 1,0 0-2,2 12 1,-2-12-5,-7 10-3,7-10-11,-20 12-22</inkml:trace>
  <inkml:trace contextRef="#ctx0" brushRef="#br0" timeOffset="21667.2393">21046 3667 10,'0'0'2,"0"0"3,5 8 3,-5-8 2,12 15 0,-5-1 2,2-1 1,2 0-1,0 2 0,-1-4-2,2 4-6,-1-3-2,0 0-13,0-2-15,-11-10-22</inkml:trace>
  <inkml:trace contextRef="#ctx0" brushRef="#br0" timeOffset="21851.2498">21066 3805 101,'0'0'3,"0"0"-3,2-10 1,-2 10-2,15-10-6,-4 2-9,0-5-17,9 2-14</inkml:trace>
  <inkml:trace contextRef="#ctx0" brushRef="#br0" timeOffset="22207.2702">21245 3708 23,'0'0'2,"0"0"1,3 9 3,-3-9-2,5 13 2,-5-13 3,12 16-1,-8-7 0,-4-9 1,11 12-3,-11-12-2,11 1 1,-11-1-1,10-2-3,-10 2 1,3-16-2,-2 2-1,-1-1 0,0 1 0,0 0 1,0 2 1,0-2 2,-1 3 2,1 0-1,0 11 0,0-10 1,0 10-3,0 0 1,0 0-2,8 0-5,-8 0-5,12 15-10,-12-15-19,17 10-12</inkml:trace>
  <inkml:trace contextRef="#ctx0" brushRef="#br0" timeOffset="24049.3755">24058 3287 0,'0'0'0,"0"0"3,0 0-1,0 0 0,0 0 3,0 0 2,0 0 0,0 0 1,0 0 2,0 0 1,0 0-2,8 2 3,-8-2-2,18 0-2,-4 0 3,0-3-4,4-1-1,3-1 0,1-3 0,4 2-3,0-4 4,1 3 0,1-2-2,-2 2 2,1-1-1,-5 3-2,1 2 3,-6 0-2,1 1-2,-4-1 1,-3 2-3,-11 1-3,11 0-6,-11 0-11,0 0-22,16 0-17</inkml:trace>
  <inkml:trace contextRef="#ctx0" brushRef="#br0" timeOffset="25303.4473">24948 3132 24,'0'0'2,"3"-5"2,-3 5 0,0 0 2,8-14-2,-8 14 2,11-17 0,-6 5 0,-5 12-2,11-15-1,-5 5 1,1-2-4,0-2 0,-3 1 1,2 3-1,-2-1 1,1 1 0,-1-4-2,-4 14 2,4-13 1,-4 13-4,0 0 4,5-9-5,-5 9 1,0 0-2,0 0 2,0 0-2,0 0 2,3 5 0,-3-5-2,2 10 6,-2-10 0,4 17 0,-4-17 1,6 17 2,-2-7-1,1 3 3,-2-1-1,2-2 0,0 0 0,1 2 0,-4 3-3,2-1 2,0-2-2,0 0 0,-1-2-1,0 2-1,-2-1 2,0 2-2,-1-13 1,2 13 1,-2-13-2,0 11 1,0-11 2,0 13-3,0-13 1,0 0-2,-2 11-1,2-11 1,0 0 0,-10 10-2,10-10-2,0 0 4,-14 1-2,14-1-1,-11 4 5,11-4-4,-11 0 0,11 0 1,-11 3 0,11-3 0,-13 1-1,13-1 1,-13 2-1,13-2 3,-11 1-2,11-1 0,-12 3 2,12-3-1,0 0 0,-11 5 0,11-5 0,0 0-1,0 0 2,0 0 1,0 0 1,0 0 1,0 0 1,9 2 1,-9-2 2,15 0 0,-15 0 2,19 0-1,-9 0 1,4-4-1,1 2 2,2-2-1,0 3 2,3-2-3,-3-2-1,7 0-1,-1 2 0,-4 3-3,2 0-3,-4 0-15,2 6-38,-6-3-11</inkml:trace>
  <inkml:trace contextRef="#ctx0" brushRef="#br0" timeOffset="26799.5328">24352 4717 0,'6'-9'5,"5"9"1,-3-8 1,10 8 0,-2-7 2,10 5-1,-3-1-1,9-1-3,5 0 2,-1-1-4,3 1 0,-2-3 2,3 4-2,-4-2-1,5 1 3,-8 0 0,-1 1-2,-6 0 4,-2 1 0,0-1-1,-4 0 2,-3 1-3,-5 2 1,-3 0 0,-9 0-2,14-1-1,-14 1-1,0 0-5,0 0-6,0 0-15,10 6-20</inkml:trace>
  <inkml:trace contextRef="#ctx0" brushRef="#br0" timeOffset="27712.5851">25477 4434 0,'-2'-11'6,"2"11"-1,0-11-2,0 11 0,10-10-1,-10 10-2,10-4 3,-1 1-3,0 0-3,1-1 3,-1 1 0,-9 3-1,15 0 1,-15 0-1,17 0 0,-17 0 1,13 1 0,-13-1 0,15 10 1,-15-10-1,15 7 0,-15-7 1,10 14-1,-10-14 2,7 15 0,-7-15-1,3 13 0,-3-13 1,1 13 1,-1-13 0,-1 16 1,1-16 0,0 0-1,-10 13 1,10-13-1,-9 15 0,9-15-1,-12 12-1,12-12 2,-6 9-2,6-9-1,-5 9 1,5-9 0,0 0 0,0 0 0,0 0 2,0 0-1,0 0 3,0 0-1,0 0 0,0 0 2,0 0-2,0 0-2,0 0-1,0 0-8,0 0-11,0 0-16</inkml:trace>
  <inkml:trace contextRef="#ctx0" brushRef="#br0" timeOffset="28367.6225">25598 4414 16,'0'0'2,"0"0"0,-8-4 2,8 4 1,-11-2 2,11 2-1,-13-1 1,13 1 1,-16-1-1,16 1-2,-17 0 1,17 0-2,-16 3-2,5-2 1,2 2-1,-1 1-3,1 2 3,9-6-2,-16 11-1,16-11 2,-16 16-1,10-5-2,6-11 3,-10 19-1,6-10-1,-2 4 2,3-5-1,1 5-1,2-13 2,0 18-1,0-9 0,0 1 1,0-10-1,9 18 1,-9-18 0,10 17 1,-5-9 0,1 2-1,-6-10 2,18 14-2,-9-9 2,1 1 2,0 1 0,1-3-2,-1-2 2,3-2 0,-2 0-1,3 0 1,-4 0 0,2 0 0,-1-4-1,1-3 3,-2 2 0,0 0 0,1-2 2,-4-3 1,1 1-1,-1-3 1,-2 2-1,-1-2 0,1-3 1,-3 1-1,0-1-3,-2-2 2,-2 0-1,-3 2-3,1-3 0,-3 1-2,-1 5-5,-2-1-7,-2 5-18,-10 2-39,7 6-4</inkml:trace>
  <inkml:trace contextRef="#ctx0" brushRef="#br0" timeOffset="29150.6673">24812 6224 13,'0'0'3,"0"0"1,0 0 2,11-3 2,-11 3 1,16-4 3,-3 1 0,0-3 2,7 1-1,-1-3-1,7 1 0,0 0-2,6 0 0,-1-2-1,7 1-1,-2 0 1,6 0-2,1 0-1,0 0-1,0 0 0,-6 2-2,2 1-1,-9 0 1,1 1-3,-10 1-1,-5 2-6,-4 1-7,0 0-13,-12 0-31,8 0 0</inkml:trace>
  <inkml:trace contextRef="#ctx0" brushRef="#br0" timeOffset="29853.7075">25879 5905 38,'0'0'2,"0"0"-1,3-5 1,-3 5-1,0 0 2,5-9-1,-5 9 2,7-13-2,-7 13 0,9-16 1,-9 16-1,7-14 0,-4 5 1,1-3-1,-1 2 2,-1 1-3,-2 0 1,0 9 2,1-17 0,-1 17 0,0-12 1,0 12 0,0 0 1,0-9-2,0 9-1,0 0-1,0 0 0,0 0-2,0 0 0,5 5-1,-5-5 0,7 16 2,-2-4-1,-2 3 0,4-4 1,0 6 1,-2-3-1,0 3 0,2-2 0,-2-1-1,2-3 0,-1 4 1,-2-4 1,-1 1-2,2 3 1,-5-15 1,5 14 0,-5-14 0,0 17-1,0-17-1,-11 15 0,11-15 2,-16 9-1,5-5 1,-1 4 1,2-7 4,1-1 0,9 0 5,-15 0-1,15 0 1,0 0 0,0 0 0,0 0-1,0 0-1,5-7-2,7 2-2,2-5 0,5 4-2,2-3-4,3 7-12,4-1-28,1-1-22</inkml:trace>
  <inkml:trace contextRef="#ctx0" brushRef="#br0" timeOffset="30449.7416">25310 7186 6,'12'4'10,"5"-4"3,1 5 2,7-5 2,4-5 1,-1 1 0,3-3-1,1 3-1,3-4-3,-2 2-3,1-3-2,-5 3-1,1-1-2,-5 2-3,1 0-3,-6 1-6,-2 1-6,-4 1-9,-1 2-19,8 0-15</inkml:trace>
  <inkml:trace contextRef="#ctx0" brushRef="#br0" timeOffset="31158.7822">26219 6972 0,'0'0'3,"0"0"0,0 0 2,0 0 2,0 0 3,0 0-2,0 0 1,0 0 1,9-10-2,-9 10-1,0 0-3,1-12 0,-1 12-3,4-14 0,-4 14-1,1-15 1,0 6 0,0-1 1,2 0 1,-3 10 1,2-14-1,-2 14 2,6-14 1,-6 14-1,4-10-1,-4 10-1,0 0-2,0 0 0,0 0-2,0 0 0,0 0-1,5 7 1,-4 3-1,2 0 2,0 1 0,-1 4-1,1-1 1,-1 0 0,3-1-1,-1 2 1,1 0 0,-1-2-2,0 1 2,0-3-1,-1 1-1,2-2-2,-3 1 1,-1-1-1,-1-10 2,0 11-2,0-11 1,0 0 2,0 11-1,0-11 4,0 0 0,0 0 1,0 0 3,0 0-1,0 0 3,0 0 1,0 0 0,0 0 2,0 0-1,6-2 2,5-3-2,1 0 1,6-2-1,0 2-3,7-2-5,4 2-12,-3-4-27,9 7-23</inkml:trace>
  <inkml:trace contextRef="#ctx0" brushRef="#br0" timeOffset="32196.8415">26260 7232 4,'0'0'1,"0"0"0,0-5-1,0 5 1,0 0 1,0 0-1,-1-8 1,1 8 4,0 0 1,7-5 2,-7 5 1,19-4 2,-7 1 0,5-1 1,-1-2 0,6-1-2,-1 0-3,7-2-1,5 2-2,-5-2-2,3 0-1,-4 0-9,2 5-11,-10-3-21,8 7-13</inkml:trace>
  <inkml:trace contextRef="#ctx0" brushRef="#br0" timeOffset="33870.9373">25956 7790 18,'0'0'4,"19"-2"-1,0-2 4,9-3 3,9-2 1,8-7 2,11-1 2,3-3 2,12-5 0,2 2 1,2-4-4,5 0 0,-3-4 0,1 3-2,-1-2-2,4 1-1,-5-1-2,-1 3-3,-2 1 2,-3 2-3,-3 5-2,-3-1-2,-9 5-3,-1 5-9,-12 2-12,-7 8-19,-8 0-20</inkml:trace>
  <inkml:trace contextRef="#ctx0" brushRef="#br0" timeOffset="34955.9994">26178 8231 1,'0'0'4,"5"5"1,-5-5-1,10 18 4,-4-8-1,3 6 0,-1 1-1,2 1 0,-3 2 0,4 1 0,-3-3-3,1 1 1,-3-4-1,2 4 0,-1-5-1,-1-1 1,-1-2-7,-1-2-3,0 2-10,-4-11-8</inkml:trace>
  <inkml:trace contextRef="#ctx0" brushRef="#br0" timeOffset="35540.0328">26324 8222 1,'0'0'8,"14"16"-1,-3-4 1,-2-1 0,7 2 3,-4-1-3,2-2 0,-2-3-3,2 1 0,-4-4 0,3 1-1,3-4 0,-7-1 0,6 0 1,-15 0-1,19-6 1,-14-5 1,6 1-1,-8-7-2,0 2 0,0-7-1,-1 4-1,1-3-1,0 1 3,-1 1-1,3 1 1,-2 4 3,0 3-1,-3 11 0,7-15-1,-7 15 0,0 0-2,11-2 1,-11 2-2,12 9-2,-5 2 2,0 2 0,0 3 0,2-2 1,-3 4 1,0 1-2,2-2 0,0-1-1,0 1-5,0-4-6,4-1-9,-2-3-16,4 2-10</inkml:trace>
  <inkml:trace contextRef="#ctx0" brushRef="#br0" timeOffset="35741.0443">26836 8147 105,'0'0'2,"0"0"1,0 0 0,-13-6 2,13 6 1,-14 0-2,14 0 2,-16 5-1,16-5-3,-12 15 1,7-6-3,3 2-3,1-2-2,1 1-7,0-10-11,11 16-12,-11-16-15</inkml:trace>
  <inkml:trace contextRef="#ctx0" brushRef="#br0" timeOffset="35924.0547">26874 8140 78,'0'0'4,"0"0"2,16-2 0,-16 2 1,18 0 2,-5-2-4,4 2 0,-1 0-6,3 0-13,-3 0-15,1 0-10</inkml:trace>
  <inkml:trace contextRef="#ctx0" brushRef="#br0" timeOffset="36094.0644">27029 8045 61,'0'0'2,"0"0"2,-9 15 2,9-4-4,-4 1 3,4 5-3,-4 5-9,1-3-30,4 8-1</inkml:trace>
  <inkml:trace contextRef="#ctx0" brushRef="#br0" timeOffset="37238.1299">26693 8621 86,'0'0'1,"0"0"-1,0 0 0,13 11 1,-5-3-1,2 1 1,2 6 1,0-1-1,3 1 0,0 2 0,0-3-1,-4 1 1,1-4 1,-1-3 0,-2-1 3,-9-7 1,15 10 2,-15-10 0,9-2 2,-4-8-2,-1-2 0,-1 0-3,-1-7-7,1-2-5,3-3-7,-1 2-1,-1 1-5,1 2 1,1 0-1,0-1 2,3 7 4,-3 2 3,-6 11 4,14-4 4,-14 4 5,16 2 1,-16-2 5,11 22 2,-3-12 1,-1 7 3,0-7-1,-2 1-1,2 0-1,-2 0-3,3-2-1,-8-9-2,13 12-2,-13-12 1,15 4-2,-15-4 1,12 0-1,-12 0 0,6-10-1,-6 10-1,0-15 0,0 15-1,-15-17 1,7 9 0,-7 3 0,4 2 1,-3 0-1,5 2 0,1-1 0,8 2-1,0 0 1,0 0-1,0-10 0,6 0 0,9-1 0,-2-8 1,4 3 0,1-8 0,2 3 0,2-6 0,-5 3 1,1-3-1,-9 5 0,4 1 3,-8-1 0,4 4 0,-9 1 3,0 5-2,-2 1-1,2 11-1,-8-13 1,8 13-3,0 0 0,-8 10-1,7 5-2,1-1 2,0 10 1,1-2 0,4 3 0,4-4 2,1 3 1,3-4-1,1-1-1,1 0 2,1-4-2,1-1 0,0-7 1,1 0 1,-2-7-2,3 0-2,-2-6 1,-3-9-2,-3 4 0,-2-7-3,-3 4 0,-3-3-1,-3 2 0,0 7 2,-4-1 2,4 9 0,-11-9 0,11 9 4,-12 0-1,12 0 1,-10 14 1,10-14-1,-1 19 1,1-9 2,6 2-3,2-3 2,4-1-1,1-3 1,3-2-5,-1 2-7,2-5-16,5 4-24,-3-4-5</inkml:trace>
  <inkml:trace contextRef="#ctx0" brushRef="#br0" timeOffset="37353.1365">27450 8320 19,'0'0'0,"9"-14"-1,1 7-13</inkml:trace>
  <inkml:trace contextRef="#ctx0" brushRef="#br0" timeOffset="38673.212">27189 9433 44,'0'0'1,"0"0"2,0 0-1,7-11 1,-7 11 0,7-13 2,-4 1 1,1 0 0,-2 1-1,1 0-1,-3-3 0,0 1-1,0 1 1,0 2-3,0-1 0,0 2 1,0 9-1,-2-13-1,2 13 1,0 0-2,0 0 0,0 0-2,0 0 1,0 0-1,0 0 1,0 0 0,0 0-1,7 9 1,-7-9 2,9 17 0,-3-6 0,-1-2 0,4 3 1,-2 2 0,2-2 1,0 2-1,2 1 0,-1 0 0,2-1 0,-3 2-1,1-2 1,-2 0-1,0 0 2,-2-2-2,-1 1 1,-2-2 0,-1-1 0,-2-10 0,0 15 1,0-15-2,-8 12 0,8-12 0,-19 11 0,9-7-2,0 0 2,-3-1-1,4-1 2,0 1 2,9-3 0,-14 0 2,14 0 0,0 0-1,0 0 2,0 0 0,0 0-1,0 0 1,2-7-1,-2 7-1,15-8 0,-5 4 2,3-2-3,1 1 2,3-2-1,-2 4 1,1-3-3,-1 1 2,3-1-2,-4 2 0,0 1 0,-4 1-4,-1 0 0,-9 2-5,13-2-7,-13 2-13,0 0-23,0 0-6</inkml:trace>
  <inkml:trace contextRef="#ctx0" brushRef="#br0" timeOffset="39120.2375">27488 9114 56,'0'0'4,"0"0"-1,0 0 2,0 0 0,0 0 1,10 2-3,-10-2-5,12 13-15,-1 4-24</inkml:trace>
  <inkml:trace contextRef="#ctx0" brushRef="#br0" timeOffset="39588.2643">27077 9174 79,'0'0'1,"0"0"-1,-5-9 0,5 9 0,-1 7 0,1-7-7,7 20-18,-4-9-18</inkml:trace>
  <inkml:trace contextRef="#ctx0" brushRef="#br0" timeOffset="41206.3569">27055 9005 0,'-19'2'3,"1"6"0,3-4 2,0 1 1,4-1 0,-3 2 0,3-1 0,-1 1-1,1 0-1,0 3 1,1-2-1,1 3-2,1 0 0,-1 4 0,0 8-2,2-5 0,2 8 1,-1-6-1,2 7 0,-1-6 0,0 7 0,3-6 1,0 0-1,1-1 1,-1 0-1,1 2 0,0-1 1,0-1-1,0 0 0,-1 1 1,2-4 1,0 1-1,0-1 1,1-1 2,1-2-4,1 3 2,0-5 1,1 3-1,0-3 0,2 5 1,-3-5 0,3 3 1,-1-1 1,2 0 2,0-3 0,2 2 0,-3-2 0,3 0 0,-1-1-1,2 0 0,-2-1 0,2 2-3,-10-11 1,19 14-1,-11-7-1,5 0 0,-5-2-1,4 5 1,-2 2-1,1-5-1,0 7 1,5-4-1,4 6 2,-5-8-2,6 8 0,-4-8 0,5 0 0,-5-1 0,4-2 0,-6 0 0,-1-1 1,1 0-1,-2 0 0,3-2 0,-2 0 0,1-1 0,0 1 0,0-1 1,0 0-1,-1-1 0,0 0 0,-1 0 0,0 0 0,0-1 1,1-2 0,1-2-1,1 0 1,4-1 0,-3 0-1,5-2 0,-4 1 2,4-1-2,-5 2 0,1-1 1,-3-1-1,-1 1 0,0-5 1,-2 5-1,-3-4 0,1 5 1,-1-9-1,3 6 1,5-4-1,-5 1 1,6 3-1,-4-3 2,4 2-2,-4-2 1,3-1 0,-7 2 0,0-1 1,-1-1 3,1 1-2,0-4 1,0 3-1,-1-4 2,1 0-2,-2-3 0,1 1 1,-3-2-2,3-1-1,-3 0 1,-2 1 1,1-1-2,0 3 1,-2-1 0,1 3 1,-1 0 1,0 0 0,1 3 0,-2-1 0,-2 1 0,0-2 0,0 0-1,0-1 0,0 3-1,-4-4-1,-3-1 1,1-2-1,-2 1 0,0-2 0,-3 4-1,0-2 1,0 1-1,2 1 2,-3 3-2,0 2 0,-1-3 0,0 3 0,-4-3 0,-5 2 0,0-3 1,-4 2-1,2-1-1,-6-2 1,0 2-3,-3 2-1,-3-3-2,1 5-5,-9 3-9,-2 4-15,-16 3-31,0 3-3</inkml:trace>
  <inkml:trace contextRef="#ctx0" brushRef="#br0" timeOffset="43359.48">26832 10810 61,'0'0'0,"0"0"-1,0 0 2,0 0 1,1 9 2,-1-9 2,10 24-3,-2-13 3,2 7 1,-1-2 1,5 4-4,-3-2 2,2-1-2,0-3-3,-1 1-1,0-2-2,-3-2-4,-9-11-3,13 14 0,-13-14-4,0 0 0,0 0-2,0 0 2,-7 0 3,-5-6 1,1-5 2,-2-5 4,1-1 0,-2-7 6,4 2 3,-1-4 3,4 2 3,2 0 1,2 3-1,3 2 1,0 3-1,7 0-1,1 7-4,5-1-1,0 5-4,4 2-1,-2 2-1,4 1 1,-4 2 1,2 5-2,-4 4 1,-1 2 0,-5 3 0,-5 2-1,-2-1 1,-2 7 0,-5-7 1,-5 5-1,1-7 0,0 1-1,1-6 1,10-10 0,-12 12 2,12-12 0,0 0 2,0 0-1,10 0 0,3-2 2,-2 0-2,5 0 0,-2 0-1,6 2-2,4 0 0,-7 3-1,4 1 1,-8 3 0,6 1 2,-9 0-1,4 2 3,-10 1-1,-3-2 3,-2 0 0,-2 1 0,-6 0 0,0-2-2,-3-1-1,-6-2-5,5 1-6,-7-3-7,6-1-8,-3 4-13,0-6-22</inkml:trace>
  <inkml:trace contextRef="#ctx0" brushRef="#br0" timeOffset="44236.5302">27271 10834 104,'0'0'3,"0"0"2,0 0 1,-13 8 0,13-8 0,-10 12 0,3-1 1,1-1-2,1 1-2,3 0-2,2 3-1,0-4-1,5 1 1,-5-11-1,17 15-1,-6-12 1,4-2 0,1-1-1,0-3-1,0-5 2,0-3 0,-2 0 0,0-1 0,-3 0 2,-4 0 2,-2 2 3,-3 1 1,-2 9 1,2-12-1,-2 12 1,0 0-2,0 0-1,0 0-2,0 0-3,0 0 0,0 0-2,0 0 0,8 8-1,-8-8 1,13 9-3,-4-5 0,2-3-3,3 1-3,-1-2-2,5-2-2,-1-3 1,2-4-2,-1-1 5,1-4 1,-4-2 3,3-3 2,-6 0 4,-1-1 3,-4 1 2,-2 2 3,-4 1 1,-1 2 1,-1 5 0,-7 3 2,-3 3-2,-1 3-1,-2 0 0,-1 8-4,0-1 0,2 2-2,4 1-2,-2-1 0,6 1 0,2-2-2,3-8 1,0 11-1,0-11 1,16 12 2,-5-9 1,3 0 1,1 1-2,2-1 3,-3 3 0,4 3 1,-4-1 0,2 5-2,-3-1 1,0 5-1,4-3-1,-7 4 1,5-4-1,-9 0-1,5-2 3,-10 1-2,-1-3 1,0-1 2,-10-1-2,1-1 1,-5-2-2,1 0-2,-6-4-3,6-1-8,0 0-6,-2 0-11,6-1-13,-3-6-14</inkml:trace>
  <inkml:trace contextRef="#ctx0" brushRef="#br0" timeOffset="44892.5677">27837 10590 80,'0'0'4,"0"0"-1,-6-4 3,6 4 1,-17-1 3,7 1 0,-5 0 2,-1 1 0,-6 5-3,8 1-1,-4 2-2,8 1-1,-4-2-4,10 4 0,-4-3-1,8-9-1,11 15 1,0-9 0,6-2 2,-1 1-1,8-1 2,-4-1-1,9 0-1,-5 4 1,-1 0 0,-2 4-1,0 2-1,-3-2 1,-4 2-1,-2 2 1,-6 0 0,-5-2 0,-1-2 0,-1 0 1,-7-1-2,-1 0 1,-1-5-1,-4-1 0,1-4-1,2 0-2,-1-3 0,2-3-2,3-4-1,0-4 1,4 1-1,2-2 0,1-2 0,4-1 3,5 1-1,1-1 3,2-1-1,2 0 1,-2 0 1,2 2 0,-3-2 1,0 2 1,-2 3-2,-1-1 5,-3 4 1,-2 2 1,-3 9 1,3-13-1,-3 13 0,0 0-1,0 0 0,0 0-1,10 8-2,-6 1-2,1 1-1,4 1 2,0 1-2,1-1-3,1-1-13,2-4-23,7 0-24</inkml:trace>
  <inkml:trace contextRef="#ctx0" brushRef="#br0" timeOffset="45549.6053">28170 10470 35,'0'0'3,"0"0"2,1-11 2,-1 11 4,8-12 1,-8 12 0,15-10 3,-4 10 3,3 0-4,-1 3 0,-1 9-5,4-4 0,-4 5-2,1-6-3,-3 6 0,-1-6-3,-9-7-1,12 7 1,-12-7-1,0 0 1,0 0-1,0 0 0,0 0 0,-1-10-1,-1-6 0,-1 6 0,3-7 1,0 3-2,12-4 2,-1 5 0,8-3 0,-1 7 2,4 1-1,-3 1 0,4 5-1,-9 0 1,0 2-1,-1 0 0,-2 4 0,1 3 1,-2 2 2,-2 2 1,2 7 1,-2-5-2,1 4 3,-1-3-2,-2 2 1,0-4-1,-3 2-1,1-4-8,-4 2-23,0-4-33,-9 1-3</inkml:trace>
  <inkml:trace contextRef="#ctx0" brushRef="#br0" timeOffset="50086.8648">26012 2986 5,'0'0'7,"8"-3"-1,-8 3 0,12-13-1,-12 13-2,12-16 0,-5 5 0,1-2-1,1 2 2,0-1 0,1-2-1,0 3 2,-1-1 2,1-6 3,2 5-2,-1-4 0,0 5 0,0-5 3,-3 8-1,0-6-2,1 4 0,-9 11-2,12-15 0,-12 15 0,11-12-1,-11 12-2,9-6 1,-9 6-2,0 0-2,9-5-1,-9 5-7,0 0-11,0 0-24,0 0-10</inkml:trace>
  <inkml:trace contextRef="#ctx0" brushRef="#br0" timeOffset="56338.2223">8385 4613 0,'10'5'3,"-2"-1"-1,-8-4 0,17 8 2,-7-3-1,-1-2 3,0-1 0,0-2 3,1 0 1,0-5 1,3-2 0,-1-3 1,4-7-2,-1 0 1,6-5 1,-2-2-3,6-8 0,0 1-1,6-10 0,-2 0-1,8-4-1,5-1 0,-3-3-2,10-3 0,-5 3-2,7 2 0,-7 5 1,4 2-3,-5 8-11,-3 8-30,-3 7-17</inkml:trace>
  <inkml:trace contextRef="#ctx0" brushRef="#br0" timeOffset="59428.3991">25917 3021 17,'0'0'1,"0"0"-1,0 0 1,0 0 0,0 0 1,0 0-1,0 0 0,11 8 0,-11-8-1,10 9 3,-10-9-2,15 9-1,-7-6 1,2 2 0,-2 2 0,-8-7 1,17 7 0,-8-7-1,0 0 4,0 0 0,2-5 1,-2 0 1,1-6 2,3-4 1,1 1-1,0-3 2,0-1 1,4-2-4,-2-1-1,4 0-2,-2 1-10,2-1-22,6 5-19</inkml:trace>
  <inkml:trace contextRef="#ctx0" brushRef="#br0" timeOffset="67208.8441">8626 15906 4,'15'0'9,"-2"0"1,-1 0 1,8 0-2,5 0 1,0 0-1,6-1-1,-1 0-2,9-1 0,-2 0 0,12-1 0,-7 1 0,4-2 1,7 1-1,-4 1 0,13 0 0,1 0-1,5 0-2,-1 1 1,4-1-1,1 2 0,1 0 0,1-1-3,-1-1 2,-7 1 0,6-2 0,1 2-1,-2-1-1,1 1 1,-2 0 0,-1 1 1,-6 0-2,0 0 2,-5 0-1,-10 0 1,3 0 1,-2 0-1,-5 0 2,0 1-1,-6-1-1,1 0 2,-7 0-2,1 0 0,-9 0 2,-3 1-2,-6-1 0,-2 0 0,-4 0 0,-9 0-1,10 0 1,-10 0-1,0 0-1,0 0-4,0 0-13,0 0-21,0 0-22</inkml:trace>
  <inkml:trace contextRef="#ctx0" brushRef="#br0" timeOffset="68168.899">11202 15294 1,'8'4'9,"-8"-4"-1,11 0 3,-11 0 1,11-2-2,-11 2 1,14-10 0,-1 1 0,6-2-3,-4-5 0,8-2 3,-3-6-2,9-3 2,-3-3 1,10-5 0,0-6 2,-1-7 1,4-2-1,3-2 0,6-3-3,-4-3 0,7 0-1,-3-1-1,2 2-3,2 6 0,-3 0-1,0 4-2,-6 5-1,1 4 2,-7 5-3,1 1 0,-9 10-2,-7-1-7,-1 11-11,-6 4-26,-15 8-23</inkml:trace>
  <inkml:trace contextRef="#ctx0" brushRef="#br0" timeOffset="76127.3542">18753 9056 0,'13'0'3,"-13"0"1,13 0 1,-13 0 2,11-5 0,-11 5 1,13-12 0,-13 12 0,17-15-2,-10 5 0,5-2-1,-2-2 1,3-2-3,6 0 1,-1-3 0,5 0 0,-3-6 0,6 3 1,-3-5-2,9 2 2,-9-1-2,4-2 1,-2 2-1,1-3 1,0 4 0,-1-1-1,2-1 2,-2-4 0,1 6-1,-2-3 0,1 8-2,-4-5 0,3 5 1,-5 2-1,1 4-1,-6 4 0,1-1-1,-5 5 2,1-4 0,-11 10 0,14-9 2,-14 9 0,0 0 2,11-9 1,-11 9 1,0 0 0,0 0-1,8-9 1,-8 9-4,0 0 1,0 0-3,0 0-2,9-9-7,-9 9-22,0 0-31,8 3-2</inkml:trace>
  <inkml:trace contextRef="#ctx0" brushRef="#br0" timeOffset="83541.7783">22664 7545 22,'0'0'2,"0"0"0,0-5 2,0 5 1,14-16 0,-2 5 3,3-3 0,2-3 2,7-4-1,-3-1 2,8 0 1,-6-5 2,3-3-2,4-1 0,-1-6-1,2 4 0,1-2-1,0 3-1,-3-1-3,3 2 0,-5 6-1,-2 3-4,-2 5-2,1 3-13,-7 4-18,-1 3-25,4 7-2</inkml:trace>
  <inkml:trace contextRef="#ctx0" brushRef="#br0" timeOffset="103660.929">21354 17512 9,'0'0'3,"0"0"1,0 0 2,0 0 1,-11-2 1,11 2 2,0 0-1,0 0 1,-8-2-2,8 2-2,0 0 0,0 0-1,0 0-1,0 0 2,0 0 0,0 0-1,8-3 0,3 3-1,4 0 1,1 0 0,6 0-3,2 0 2,4 0-2,0 0 0,7 0 0,1 0 1,5 0-3,2-2 1,6 2 2,0 0-2,5 0 0,-1 2 0,-1-2 0,2 2 2,2-1-1,-1 2 1,-1-2 2,1 2 1,-2-2 0,5 1 2,1 0-1,-2-1-1,5 0 1,-3 1-2,0-2-2,0 0 1,0 0-2,3 0-1,-3-5 0,4 3-1,20-4 2,-20 2-1,8-5 2,61 0 0,-16-6 0,-8 7 2,-13-2 0,-4 3 2,-11-2-2,-10 4 4,-10-2-3,-4 3 1,-3 2-1,-3-2-2,1-1 0,-10 3-2,-1-3-3,-8 3-9,-8 2-34,-3-1-25</inkml:trace>
  <inkml:trace contextRef="#ctx0" brushRef="#br0" timeOffset="105919.0582">6568 18433 0,'54'5'0,"-1"-2"3,-1 3-2,-2 0 1,2 0 2,1 0-2,2 2 0,-5-3 1,6-1 0,1 1 0,-1-2-2,2 1 1,1-1 1,4-1-2,-1 1 0,-1-3 0,3 0 1,-2 0-2,4 0 1,3-3-1,-2 1 1,2-3 0,-1 0-1,3-1 3,2 1-1,-5-1 0,2 0 1,-5 0-1,6 1 0,-2-1 2,-1-4-2,3 3 0,-2-1-1,1-1 0,-2 3 0,-3 0-1,3-3 0,-3 4 1,-1-1 0,2 1 1,-3-1-1,4 1 1,-4 0-1,3 0 2,-3-1-2,-3 4 0,2 0 0,-6 1 1,5-2-1,1 2-1,-3 1 1,3 0-1,-2 0 0,-1-2 1,-1 1-1,0 1 0,-1 0 1,-2 0-1,2 0 2,1 1-2,-3 1 0,2-2 1,-5 2-1,3 0 0,-3-1 1,-3 1-1,-1 0 0,-2 1 0,1-3 0,-4 0 1,2 3-1,-3-2 1,2-1-1,-2 0 0,1 0 1,-1 0-1,1-1 2,-3-2-2,1 0 0,1 2 0,-1-3 0,-1 1 1,2-1-1,-2 2 0,2-1 0,-1 1 0,-2-1 1,1 1 0,0 0 0,0-1 2,-40 3-1,38-1-1,1 0 2,-1 1-1,2 0-1,-2 0 0,42 0 1,-40 0-1,2 0 0,-1-1-1,1 0 1,0-1 0,2 0-1,-1 0 1,0 0 2,5-2-2,-5-2 0,0 2 2,2 1-1,-4-1-1,2-1 1,-3 0 0,0 0-1,-40 5 0,35-3 1,2-1 0,-3-1-2,-1 1 1,-1 1-1,-1-2 1,-2 2-1,1 0 0,-5 0 0,1 0 0,-5 1 1,4-1-1,-5 1 0,0-1 0,-20 3 0,26-3 0,3 0 0,-29 3 0,24-1 0,1-1 0,-25 2 0,21 0 0,0 0 0,-21 0 1,0 0-1,11 0-3,0 0-13,-1 0-29,2 0-7</inkml:trace>
  <inkml:trace contextRef="#ctx0" brushRef="#br0" timeOffset="111054.3519">15469 18359 0,'30'-1'4,"1"0"-2,3-1 2,0-1-2,2 3 0,41-4 0,-37 3-1,1-2-1,2 0 1,3-1-1,-2 2 0,4 1 0,2-1 0,-2 0 0,6 0 0,-1-1 1,0 1-1,0 2 1,0 0 1,3 0-1,-3 0 1,2 0 1,-4 0 0,6 0 1,1 0-1,1 2 1,3 1-1,-1-3 1,-2 0 1,5 0-2,-4 0 2,6-1-1,0 1 0,3-2 1,0 0 2,0-1 0,1-1 1,0 0 1,1 0-1,1 1 2,-2-3-3,2 2 0,3 0-1,-1 2-3,1-2 1,0 0-1,2 2 0,-3 0-2,-2-1 0,4 1 0,0-1 0,1 3 0,1-2-1,-2 0 2,3 2-2,-1-2 1,-2 2-1,1 0 1,0 0-1,-1-1 1,1 1-1,-2 0 0,3 0 1,-1 0-1,2 0 0,0 0 1,0 0-1,1 0 0,-1 0 0,3 0 2,-2-2-2,3 4 0,-4-2 0,5 0 1,-1 0-1,0 0 1,1-2-1,2 2 0,-3 0 1,3 0-1,2 0 1,-2 0-1,-1 0 0,0 0 1,-1 0-1,-2 0 1,1 0-1,0 0 2,4 2-2,-7-1 0,1 2 0,-3 0 0,-1-2 1,-1 1-1,0 0 0,-4 1 0,-1 1 1,0 0-1,-1-1 1,0 0 0,1 0-1,-5 0 1,4-1-1,-5 2 0,-3-3 0,2 1 2,-4-2-2,4 2 1,-3 0-1,1-1 1,1 0-1,-4 0 1,4-1 0,-5 0-1,-1 0 1,0 0-1,-6 0 0,4 0 1,-6 0-1,2 0 2,-4 0-2,0-1 1,1 1-1,-2-2 1,-4 0-1,-1 0 0,-1 2 0,-40 0 0,38-2 0,0-1 1,-4-1-1,2 1 0,-3 0 0,0-1 0,-3 0 0,1-2 1,0 1-1,-1-1 1,-4 0 0,-2-1-1,-1-1 2,1 0-1,-3 0 0,18-11 2,-25 2-1,3 7 2,-5-8-1,2 4 1,-4-5-2,1 5 0,-4-6 1,0 6-3,-2-7 2,0 5-2,-2-4 0,0 4 0,-2-5 0,0 5 1,-1-6-1,0 5 1,0-1-1,-2 3 1,-1 1-1,0-1 0,0 3 1,-2-1-1,1 1 0,-1 0 1,0 0-1,-3 0 0,2 2-1,-2-1 2,1 1-2,-3 3 1,2-1-1,-2 1 1,1 0 0,-2 2 0,2-3 0,-4 1-1,3 2 1,-1-1 0,-1 1 0,1-1 1,-2 2-2,1 0 1,0 0 0,-3-1 0,1 1 0,-2 1 0,2-1 0,-3 0 0,1 0 0,-2 0-1,-1-2 1,1 3 0,-3-1 0,-2 1 0,-1 0-1,-1 0 1,-3-2 0,1 3-2,-1-2 2,1 1-1,-2 0 1,0 0 0,-1 1 0,-1 0 0,1 0 0,-1-1 0,0 0-1,-2 1 1,0 2 0,2-3-1,0 1 1,-2 0 0,1 0 0,-4 0-1,-1 1 1,2-1 0,-2 0 0,-1 1 0,0-1 0,-2-1-1,0 0 0,-2 0 0,-2 2 0,2-2-1,-5 0 1,-1 1 0,-4 0 0,0 0 0,-2 0 0,1-1-2,-2 3 2,-3-2-2,-2 1 1,-4 1-1,0 0 1,-5 0 0,-2 0 0,-2 0 0,-2 0 2,-3 1 0,-2-1-1,-2 2 1,-1-2 0,-2 0 0,-1 2 0,-3 1 1,-2-3-1,0 2-1,-2-1 1,-2 1 0,1-1 0,-1-1-1,0 1 1,1-1 0,-3 2 0,0-2 0,-1 0 1,1 2-1,0-1 0,-1 0 0,-1-1 0,-1 1 0,-1 1 1,-1-2-1,4 0 0,-4 0 2,-1 0-1,1 1-1,-3-1 1,3 0-1,2 0 1,-1-1 0,1 1-1,-2-4 0,2 1 1,2-1 0,2-1-1,0 0 0,3-1 2,34 1 0,-125-11 0,15 2-1,14-3 1,11 5 1,17-2-1,12 5 0,11-2 1,23 4-3,-4 3 0,7-1 1,2-1-1,2-1 0,1 1 1,4-3-1,-1 4 0,2-3 1,7 3-1,-7 0 0,1 1 0,3-1 0,-2 2 0,2 2 0,0-1 1,0 2-1,0 0 0,3 0 0,1 0 0,-4 3 0,-1 1 1,0 1-1,-1 0 1,1 0 0,-2 2 0,3 0 1,-1-2-1,3 3 0,5-3-1,-4 1 1,-1 0-1,5-1 0,-1-1 0,4 0 0,-1 1 0,2-2 0,-1 1 0,27 0-2,-3-2-1,3 2 2,-4 1-1,-4-2 0,-2 1 0,3 2-1,-4 0 1,2-3 2,-5 2 0,4 2 0,-1 0 0,-2 0-1,2-4 0,-1 6 0,0 0 0,-1-1-1,4-2 0,2 1 1,1 2 0,2 1 0,5-2 0,-3 3 1,5 0 0,-2 0 0,4 2 1,1 0-1,1 1 0,1-1 1,-3 3-1,5-2 0,0 0 1,2 0-1,0 1 0,4 0 1,-2-1-1,4 0 0,0 2-1,0 0 1,2-2-1,3 1 0,-3 2 1,5 0-1,-3-1 0,5 2-1,0 1 2,0-19-3,5 22 1,0 1-2,1 0 2,-1 1-1,4 1 0,1-2 1,2 2 0,1-1 2,2 0 0,2 1 0,2-2 1,1-1 0,4 0 0,-1 0 0,3-3-1,1 0 3,6-4-2,39 14 1,-29-18-1,2-1 1,2-2 0,6 0 0,1-2 1,4 0 0,0-4-2,7 1 1,-4-1-1,6-1-1,3-1-1,5-1-7,1 1-18,-4 0-33,8-10-3</inkml:trace>
  <inkml:trace contextRef="#ctx0" brushRef="#br0" timeOffset="125897.2009">26673 14244 64,'0'0'5,"0"0"1,-1-11 4,1 11 2,0 0 3,-2-9 1,2 9 2,0 0-3,0 0-2,0 0-4,0 0-3,0 0-3,0 0-1,0 0-4,0 0 1,0 0 0,1 17-1,1-4 1,1 8 1,1-6 0,1 9 0,-2-4 0,1 8 1,0-5 0,1 1 1,0 1-1,-2 2 2,0-3-1,0 2-1,0-3 0,-1 0 0,-1-5-1,0-1-4,0-1-9,1-3-15,-2-13-17,0 17-16</inkml:trace>
  <inkml:trace contextRef="#ctx0" brushRef="#br0" timeOffset="126242.2206">26777 14336 43,'0'0'4,"0"0"2,7 14 2,-7-14 4,16 18 1,-4-7 1,0 5 4,3-1-2,0 0 0,1-1-5,-3 1-1,1-3-2,-3 1-3,2-2-1,-4-1-4,1-1-12,-3 3-18,-7-12-28</inkml:trace>
  <inkml:trace contextRef="#ctx0" brushRef="#br0" timeOffset="126446.2323">26745 14551 60,'0'0'6,"0"0"1,0 0 1,15-8 2,-15 8-1,19-11 3,-6 3-3,4-1 1,1-1-10,4-1-11,1 1-16,0-4-22</inkml:trace>
  <inkml:trace contextRef="#ctx0" brushRef="#br0" timeOffset="127060.2674">27237 14304 35,'0'0'1,"0"0"1,-15 3 2,6 0 2,-3 1 2,1 0 2,-4 3-1,1 1 1,-1-1-1,3 3 1,3-1-4,0 1-3,3 0-1,4 4 1,0-3-2,2 2 1,1-1 1,3 0 0,3-2 1,1-1 1,-8-9 0,15 10 1,-15-10 1,16 3 0,-16-3 0,14-5 0,-6-5 0,1-4-2,-2-3-1,-1-3-1,-1-5-1,-1-2-2,-1-8 0,-1 2-2,-1-3-1,-2 3 2,-3-2-1,-2 2 1,0 3 0,0 6-1,0 7 4,0 0 0,1 5 0,5 12 2,-5-12-1,5 12-1,0 0 1,0 0-2,0 0-1,0 0 1,0 0-1,0 12 1,3 2 0,3 4 0,1 0 3,2 7-1,1-4 0,1 6 1,0 2-3,-1-2 1,5-2-1,-2-4 0,1 3-2,0-8-2,2 2-6,0-10-9,1-2-13,-2-3-14,4-3-15</inkml:trace>
  <inkml:trace contextRef="#ctx0" brushRef="#br0" timeOffset="127516.2935">27549 14143 161,'0'0'5,"0"0"2,0 0 0,0 0 0,0 0 1,0 0 0,-4 6 1,4-6-1,-14 1-5,14-1-1,-15 8-1,15-8-1,-14 14 0,8-3 0,2 1-1,1-2 1,-1 2-2,3 6 1,1-6-1,0 5 1,5-6-1,-1 3 1,-4-14 1,10 18 0,-10-18 1,13 3 1,-13-3 0,14-2 0,-14 2 0,15-21 0,-8 9 0,0-5 0,0 2-2,-2-4 1,0 6 0,-1-3-2,-1 6 1,-3 10 0,2-14 0,-2 14-2,0 0 1,0 0-1,0 0 1,0 0 0,0 0 1,7 9 0,-7-9 0,9 14 2,-9-14 0,12 15 0,-12-15-1,14 12-1,-4-7-11,-10-5-20,16 6-29,1-1-4</inkml:trace>
  <inkml:trace contextRef="#ctx0" brushRef="#br0" timeOffset="128264.3363">27696 13909 34,'0'0'0,"0"0"0,-4 0 1,4 0 2,0 0 2,9 12 1,-2-2 1,0 5 1,9 3 1,-7 2-2,7 0 0,-7 4-1,0-2-2,0-1-2,-2-4 0,0-2 1,-1-4-1,-3-3 0,-3-8 3,0 0-1,0 0-2,0 0-1,0 0 0,-2-12-1,-7-2 2,-1-6-5,-2 2 1,0-7 1,-7 5 2,9-4 1,-7 5 3,12-1 0,2 4 1,3 2 1,0 3 1,7 2-1,10 0 1,-5 3-2,9 1-2,-8 3 1,3 2 0,-2 0-2,3 5-2,-3 4 0,0 1-1,-3 4 0,-1 1-1,-5 4 0,0-2 0,-3 0 0,-2-1 1,-1 0 0,-5-4 0,2-3 1,4-9 1,-9 13-1,9-13 2,0 0-1,0 0-1,0 0 1,0 0-1,9 0 1,-9 0-2,18-3 1,-8 2-1,3 1 0,0 0 0,-2 6 0,1 1 0,-2 2 0,-2-1 0,-1 3 1,-3-2 2,-3 3 1,-1-2 0,-3-1 2,-6 1-1,1-3 2,-3 0-1,-1 2-1,0-4-2,0-2 1,-1 0-3,5 1-8,8-4-14,-17 0-27,17 0-17</inkml:trace>
  <inkml:trace contextRef="#ctx0" brushRef="#br0" timeOffset="128686.3604">28076 13975 48,'0'0'5,"0"0"1,0 9 1,0-9 2,-1 16 2,-1-6 1,1 5 1,0-3 0,1 1-3,0-1-1,0 2-4,3-4 1,0 0 1,-3-10-1,10 12 1,-10-12 0,14 9 1,-14-9 1,14 1 0,-14-1 1,17-2-1,-17 2 0,14-16-1,-8 6-2,2-6 1,-2 4-2,-3-5 0,1 2-1,-2-1 0,-1 2-2,-1 1 1,0 3-1,-2 1-1,2 9-2,-8-10-1,8 10-3,-14-3-4,14 3-7,-14 3-11,8 6-23,-10-1-18</inkml:trace>
  <inkml:trace contextRef="#ctx0" brushRef="#br0" timeOffset="129132.3859">28328 13880 97,'0'0'4,"0"0"5,-10 0-4,10 0 1,0 0 1,-9 0-1,9 0 0,-13 8 1,12 1-4,-2 2-2,1-1 0,-2 3 0,3 0 1,1 1 1,0 0-1,1-2 0,2-2 2,3 0-1,-6-10 2,16 12 2,-2-7 0,-14-5 2,24 1 0,-14-1 0,6-4 1,-5-3-1,4-3-1,-8-2-1,0 0-1,-1-3-2,-3-1 1,0-1-3,-3 2 0,0 1 0,-2 0-1,-3 4-1,-2 2-1,-2 3 0,-8 4-2,4 1-3,-5 3-3,5 4-12,-6 4-17,5-4-27,0 5-3</inkml:trace>
  <inkml:trace contextRef="#ctx0" brushRef="#br0" timeOffset="129619.4138">28628 13706 44,'0'0'4,"0"0"-1,0 0 2,-5 0 0,5 0 1,-11 0 0,2 0 1,9 0 0,-16 10-3,5-5-1,11-5 0,-15 14-1,15-14-1,-12 15 0,12-15-1,-5 16 0,5-16 3,-1 15-2,1-15 1,8 15 3,-8-15 1,15 12 1,-5-6 1,3-1 0,1-2 1,0 2-2,-1-2 0,2 1-3,-1-1-1,-4 2-1,0-1 0,-10-4-1,11 10 3,-11-10-1,6 9 2,-6-9 1,-1 13-2,1-13 2,-11 12-2,2-6 0,-3 0-5,1 1-10,-2-2-13,3 2-24,-1-4-14</inkml:trace>
  <inkml:trace contextRef="#ctx0" brushRef="#br0" timeOffset="129887.4291">28779 13576 18,'0'0'4,"0"0"3,0 0 1,4 14 3,-2-2 2,3 7 1,-3 1 2,6 4 0,-1 5-4,-2-5-1,0 4-3,0-8-3,-1 0-1,1-6-5,-1 0-9,-3-3-15,4 1-18</inkml:trace>
  <inkml:trace contextRef="#ctx0" brushRef="#br0" timeOffset="130058.4389">28888 13745 153,'0'0'6,"0"0"3,10-6 4,2 0 2,6-1 1,5-1-2,0 1 2,9 0-4,2-3-23,-12 3-50,10-1-6</inkml:trace>
  <inkml:trace contextRef="#ctx0" brushRef="#br0" timeOffset="131761.5363">27362 15146 110,'0'0'3,"0"0"2,0 0 3,0 0 0,0 0 1,-2-8 0,2 8 0,0 0 1,-6-9-5,6 9-1,0 0-3,-10-7-2,10 7 0,-13 0-1,13 0 1,-16 0-1,7 3 1,-1 5 0,0 0 0,-2 3-1,1 1 1,2 5 0,0 1 0,0 3 0,2 0 0,1 3-1,3-1 1,3 1 0,0-2 0,2 1 1,5-4-1,2 0 1,4-6 0,-1 1 1,2-6-1,0-1 1,-1-3-1,0-4 1,-1 0-1,0-5 1,-3-4 1,0-5-1,-3 1-1,1-5 1,-1-1 0,-1 0 1,-1 4 0,0-3 0,2 5 1,0 0 0,-6 13 0,16-15 1,-6 12-1,0 3-1,2 0 2,4 2-3,-3 4 0,6 1-1,-5 2-5,5 1-8,-4 0-15,1-1-19,3 1-14</inkml:trace>
  <inkml:trace contextRef="#ctx0" brushRef="#br0" timeOffset="132145.5583">27588 15221 51,'0'0'2,"5"-2"-1,5-1 0,-10 3 0,21 0 0,-9 0 1,7 0-1,1 0 0,-5 5 0,5 4-1,-7 2 0,5 1-1,-9 2 0,4-1 0,-9 2 3,-4-3 3,0 1 3,0-13 5,-6 14 6,6-14 2,-14 3 3,14-3-1,-13-6 0,8-2-3,1-7-3,2-2-5,1-5-2,1 3-2,0-5-3,4 2-2,3 2-1,0 2-1,2 3-3,-1 2-3,2 7-9,0 3-10,0 0-16,4 4-17,-3 4-13</inkml:trace>
  <inkml:trace contextRef="#ctx0" brushRef="#br0" timeOffset="132547.5813">28012 15133 159,'0'0'6,"0"0"1,0 0 3,-2-8 2,2 8 0,-9-8 1,9 8-1,-13-5 0,13 5-4,-17 0-4,17 0-2,-16 9-2,10 0 0,-1-1-1,2 4-1,1-1 1,2-2-1,2 4-2,0-13 0,2 16-3,-2-16 1,9 8-1,-9-8-1,16 0 1,-7-5 1,0-3 0,1 0 4,-4-3 2,2 1 2,-2 0 0,-6 10 2,10-14 0,-10 14 1,0 0-2,9-3 0,-9 3-1,12 3-5,-12-3-4,11 14-11,-5-5-14,-6-9-21,16 11-11</inkml:trace>
  <inkml:trace contextRef="#ctx0" brushRef="#br0" timeOffset="133225.6201">28187 14990 153,'0'0'1,"0"0"0,0 0 1,0 0-2,0 0 1,-6 11-1,3-1 0,-3 1 0,-1 4 0,2 2-1,1 2-1,1-2 1,3 1 1,0-4-1,4-1 0,2-2-1,2-2-2,-8-9-1,20 4 0,-10-4-5,2-6 1,-1-6-2,1-4 2,-4-2 0,3-5 5,-6-2 0,-1-3 3,-3-3 4,-1-2 3,-3-4 0,-3 4 4,-3-2-1,-4 5 3,3-2 0,-4 10 2,4 1-1,-3 6-1,5 7 0,8 8-4,-11-12-4,11 12-1,0 0-2,0 0-2,-2 12 0,2 0-2,4 1 1,2 6 2,1 0-1,2 8 1,0 0 0,1 1 0,3 2-1,0-6 1,-1 5 0,4-8 0,7 1 0,-6-7 0,7-2 1,-6-5-1,5-2 1,-6-3-1,7-3 0,-10-1 0,3-7-1,-4-4 0,1-5-2,-3-2 2,2-8-1,-4 3 2,1-2 2,-5 7 3,1-3-1,-2 8 1,-1 1-1,-3 13 2,0 0-1,0 0-2,9 3-3,-5 5 0,1 5-1,1-1-5,0 4-8,0-7-27,6 5-22</inkml:trace>
  <inkml:trace contextRef="#ctx0" brushRef="#br0" timeOffset="133834.6549">28716 14835 101,'0'0'5,"0"-10"1,0 10 3,0-13 4,-1 5 1,1 8 2,-4-14-3,4 14 1,0 0-3,0 0-5,0 0-2,0 0-4,-5 14-1,5-3-2,0-1 1,0 5 1,2 3 0,1-6 0,1 4 0,-4-16-2,8 21 0,-8-21 1,12 8-2,-12-8 0,11-11-1,-4 1 0,0-6 1,2 2 1,-2-5 1,2 3 3,-2-1 0,4 5 4,-11 12-2,16-14 2,-7 10 0,-9 4-1,15 0-1,-7 0-2,-8 0 0,13 11-1,-13-11 0,12 14-1,-12-14-4,7 15-4,-7-15-6,6 10 0,-6-10-6,0 0-9,0 0-3,0 0 0</inkml:trace>
  <inkml:trace contextRef="#ctx0" brushRef="#br0" timeOffset="133967.6625">28933 14711 41,'0'0'3,"0"0"4,0 0 1,0 0 2,0 0 3,0 0 0,17 0 2,-7 4-2,8 6-3,-6 1-3,5-1-7,-7 4-10,5 2-16,-8-8-23</inkml:trace>
  <inkml:trace contextRef="#ctx0" brushRef="#br0" timeOffset="134202.6759">29042 14545 91,'0'0'1,"0"0"0,0 0 1,10 9 3,-4 0 1,0 3 0,5 3 0,-2 4-1,4 0-2,-2 3-5,-1-4-10,1 4-14,-1-1-11</inkml:trace>
  <inkml:trace contextRef="#ctx0" brushRef="#br0" timeOffset="134336.6836">29130 14676 191,'0'0'3,"0"0"1,8-9 0,-8 9 0,17-12-1,0 2-9,2 8-39,3-9-14</inkml:trace>
  <inkml:trace contextRef="#ctx0" brushRef="#br0" timeOffset="135557.7534">29747 14164 140,'0'0'6,"0"0"0,0 0 2,0 0 0,0 0-1,-5 2-1,5-2 0,0 0-1,0 12-2,0-12-3,9 17-3,-2 3 0,4-2 2,-2 7 1,3-3 0,2 6 0,-4-6 0,3 6-2,-3-10-3,1 1-5,-2-4-10,-2 0-11,-3-3-8</inkml:trace>
  <inkml:trace contextRef="#ctx0" brushRef="#br0" timeOffset="136019.7799">29748 14207 95,'0'0'3,"0"-10"3,0 10 0,9-12 1,1 3 1,1 4-1,4-1 1,3 4-1,2 2-3,-2 1-4,0 5-5,-2 7-5,-2 9-3,-5-3-2,-4 7 1,-4-6 1,-1 9 2,-4-12 3,-2 5 5,-2-8 4,0-5 2,8-9 4,-11 10 2,11-10 1,0 0 0,0 0-1,9-3 0,1 1-1,1 1-2,5 1-3,-2 0 0,2 1-3,-3 7 0,2 0 0,-5 1 1,-3 4 1,-3-2 2,-2 3 0,-3-3 3,-1 3 0,-3-3 3,-5-1-2,-1-2 0,-1 0-1,2-2-2,-1-1-1,1-3-8,1-2-13,9 0-20,-18 0-23</inkml:trace>
  <inkml:trace contextRef="#ctx0" brushRef="#br0" timeOffset="136361.7994">30047 14328 28,'0'0'1,"0"0"1,8 11 1,-8-11-1,8 15 2,-3-5 0,2 0 0,-2 0 2,2-1 1,-7-9 0,15 10 4,-15-10-1,12 1 2,-12-1 2,16-8 1,-9 0-1,-1-4-3,0-2 0,-2-1-2,-1 0 2,-3-1-2,0-6-1,-1 8 0,-5-3 0,0 8-3,0-4 0,6 13-4,-15-12-6,15 12-8,-14 12-9,14-12-15,-11 24-16</inkml:trace>
  <inkml:trace contextRef="#ctx0" brushRef="#br0" timeOffset="136793.8241">30281 14173 94,'0'0'4,"0"0"2,0 9-2,0-9 1,0 8 1,0-8 0,-5 18 0,4-2 0,1-4-3,-1 6 0,1-2 0,1 4-2,3-6 2,3 8-2,-1-13 3,0 0 0,-6-9 2,17 10 1,-17-10 1,16 0 0,-5-4 1,-2-3 0,-1-3 0,3-5 1,-2-2-1,-4-5-1,-2 2-2,-1-1 1,-2 1-2,-1 2 0,-4 2-2,-1 1-3,-4 10-3,2 1-4,-2 4-6,-2 0-13,0 6-21,4 10-20</inkml:trace>
  <inkml:trace contextRef="#ctx0" brushRef="#br0" timeOffset="137231.8492">30558 14033 70,'0'0'5,"0"0"1,0 0 1,0 0 2,-13 0 0,13 0-1,-11 6 1,2-4-1,-1 3-5,10-5-1,-13 12-2,13-12-2,-6 13 1,6-13 1,0 17-1,4-8 2,4 2 0,2-4 2,2 3-1,0-2 2,4-1-1,-3 2-1,4-4 1,-7 2-2,2 0 1,-12-7-1,15 12 2,-15-12 0,3 9 2,-3-9 0,-3 8 0,3-8 1,-17 8-1,17-8-1,-19 7 1,7-5-3,1-2 0,1 1-4,0-1-6,10 0-9,-10-3-16,10 3-14</inkml:trace>
  <inkml:trace contextRef="#ctx0" brushRef="#br0" timeOffset="137487.8638">30651 13814 55,'0'0'2,"0"0"4,0 0 4,0 9 1,0 2 3,4 4 2,1 4 1,3 2 2,0 4-3,2 1-3,0 0-2,2 0-3,-2-3-1,-3 0-4,0-6-3,3 4-6,-4-6-9,0-1-13,0 1-12,-5-6-10</inkml:trace>
  <inkml:trace contextRef="#ctx0" brushRef="#br0" timeOffset="137727.8776">30673 14042 130,'0'0'2,"0"0"2,8-1 1,-8 1 2,13-5 2,-1 2 0,5-2 0,-2-2 2,6 2-3,0-2-3,-2 2 0,4 2-3,-5 0 0,2 3-2,-6 0 1,2 1-1,-16-1-1,17 10-2,-17-10-6,14 16-11,-14-16-20,11 17-21</inkml:trace>
  <inkml:trace contextRef="#ctx0" brushRef="#br0" timeOffset="137860.8852">30888 13892 124,'0'0'-7,"0"0"-13,0 0-17,0 0-13</inkml:trace>
  <inkml:trace contextRef="#ctx0" brushRef="#br0" timeOffset="139018.9514">27735 15998 31,'0'0'3,"0"0"-1,0 0 0,0 0 2,0 0-1,0 0 2,9-3 1,-9 3 0,0 0-1,13-5 1,-13 5 0,18 0 1,-8-2-1,5 2 2,2 7 2,2-2-1,1 3 2,1 1-1,3 3 2,-1 0-2,1 3 1,-2-1-2,2 0-2,-1 0-1,0 1-4,-4 0-2,3 1-7,-4 2-9,-1-4-17,1 5-19</inkml:trace>
  <inkml:trace contextRef="#ctx0" brushRef="#br0" timeOffset="139322.9688">28062 15912 60,'0'0'2,"0"0"0,0 0 1,-4 8 0,-1 3 5,0 0 0,-1 8 0,0 1 4,-2 5-3,2 2 0,2 8 0,-2-1-1,2 2-3,1 1-5,3-4-6,0 1-11,0-7-21,3 2-16</inkml:trace>
  <inkml:trace contextRef="#ctx0" brushRef="#br0" timeOffset="140007.0079">28470 15797 70,'0'0'3,"0"0"2,0 0 2,-10-5 1,10 5 3,-14-2-2,14 2 3,-15 0-1,15 0-1,-15 2-5,15-2-1,-13 13 0,5-2-3,3 3 0,-2 1-1,1 5 0,0-2 0,0 5-1,3-1 1,1 4-1,1-6 1,1 4-1,0-3 1,6 1-1,2-5 1,1 2-2,2-4 2,2 0 2,-1-3-2,2-3 0,0-4 1,2 0-1,-1-5 0,0 0 0,0 0-1,-2-7-1,-2-1 2,-2-3-1,-2 0 0,-2-3 1,-1 2 1,-2-2-1,-2 0 1,0 0 1,0 3-1,0-1-1,0 2 1,1 0-1,-1 10-1,0-12 0,0 12-1,0 0 1,7-7 0,-7 7 0,13 0 1,-3 5-1,0 0 1,-1 4 0,3 1 0,-2 2 0,0 0 0,1 0-3,-1-1-6,-1 0-12,1 4-19,-3-6-14</inkml:trace>
  <inkml:trace contextRef="#ctx0" brushRef="#br0" timeOffset="140698.0474">28773 15802 0,'6'14'4,"4"3"-1,-3 0 2,1-2-5,-2-3-1,0-1 0,-6-11 1,8 13-1,-8-13-1,0 0 1,0 0 1,-7-15 0,1 1 1,-3-4-1,-1-2 0,-1-4 0,2-2 0,0 1 3,0-1 1,4 2 2,2 2 3,3 1 2,0 4 0,6 2 1,2 4 0,4 0-2,-1 7-2,5 1-3,-4 3-2,3 0-3,-3 8-2,-1 4-3,-3 4-2,-3 3 1,-5 1 0,0 3 1,0 0 1,-10-1 0,2-2 3,0-1 1,1-2 0,0-5 1,3-3 1,4-9 1,-1 12 0,1-12 2,8 4 0,2-4 0,-1 2 1,5-2-2,-3 2 0,2-2 1,-1 3-3,0 2-2,-12-5 1,19 9 0,-7-4 3,-12-5-1,2 14 2,-2-14-1,-3 16 0,3-16-1,-14 15-6,1-7-6,-2-1-12,3-2-17,12-5-15</inkml:trace>
  <inkml:trace contextRef="#ctx0" brushRef="#br0" timeOffset="141090.0699">29057 15719 45,'0'0'2,"0"0"0,0 10 0,0-10 2,0 18 0,0-6 1,2 2 1,2 0 0,1 1 0,0-1 0,3-2 0,-1-3 0,-7-9 4,16 11-2,-7-11 1,-1 0 3,-8 0 0,15-10 1,-8-1 0,-1-4 0,-1 0-1,-1-3-2,-2-3-1,-2 1-1,1 2-1,-1-1-1,-5 2-1,2 4-1,-3 2-3,6 11-2,-12-9-4,12 9-2,-16 0-7,8 6-7,-1 3-19,0 6-17</inkml:trace>
  <inkml:trace contextRef="#ctx0" brushRef="#br0" timeOffset="141495.093">29259 15603 143,'0'0'3,"0"0"1,0 0-1,0 0-1,0 0 2,0 10-2,-1 0 2,1 1-2,1 2-2,0 2 0,1 1 0,0-1 0,2 0 1,1-3-1,2-1 1,-7-11-1,14 13 3,-14-13-1,13 3 1,-13-3 1,16-6 2,-10-3-2,1-3 2,-5 0-1,2-5 0,-1 0 0,-2-1-3,-1 2 1,-2-1-1,-2 5-5,-2 0-5,-1 4-8,-1 4-10,8 4-15,-20 0-22</inkml:trace>
  <inkml:trace contextRef="#ctx0" brushRef="#br0" timeOffset="142254.1365">29446 15400 53,'0'0'3,"0"0"2,0 0 1,0 0 0,-1 5-1,1-5 1,0 0-2,-14 10 1,14-10-3,-13 14-3,6-5 0,5 1-1,-1 3-1,3-4 1,0 5 1,0 6 0,4-8-1,1 5 1,4-5 1,0 2 0,3-7 1,-2 6 1,5-8-1,-3-1-1,3 3 1,-5 0 0,2-1-1,-3 2 0,-9-8 0,11 18 0,-8-8-1,-3 1 1,-2 0 0,-4-3 0,-4 1 0,0-2 0,-3-2 1,1 0 0,-1-4-1,3-1-2,1 0-2,9 0 0,-9-17-1,8 6-1,1-4-1,2-3-2,4-4 1,4-5 2,-2 1 1,1-3 3,1 2 1,-1-2 2,-1 4 1,0-1 4,0 4 4,-3 5 1,-1 0 3,-1 4-1,-1-2 1,-1 7 3,0-1-2,-1 9-1,0-10-6,0 10-2,0 0 0,0 0-3,2 8 0,1 2-2,0 4-2,3 2 2,-1 4 1,7-1 2,-6 3-2,9-4 1,-8 3 0,8-5-1,-7 2 0,5 3 1,-4-5-2,-3 0-2,1-3-6,0 3-5,-7-16-9,11 19-9,-11-19-14</inkml:trace>
  <inkml:trace contextRef="#ctx0" brushRef="#br0" timeOffset="142621.1574">29631 15449 89,'0'0'5,"0"0"5,0 0 1,10 0 5,-1 0 1,2-5 3,3 2 3,2-4 1,2-2-5,0 0-2,3 0-3,-1 2-5,-2-2-1,1 2-5,-2 0-6,-3 1-8,0 4-17,1 2-26,-6 0-16</inkml:trace>
  <inkml:trace contextRef="#ctx0" brushRef="#br0" timeOffset="143217.1915">28226 16656 43,'0'0'4,"0"0"3,3-10 1,8 7 5,-11 3 3,29-19 1,-2 5 3,6-1 2,11-1-4,2-7-2,9-1-1,4-3-2,6-4-2,1-2-2,0-1-1,10-1-1,0-3 0,5-1-2,2-2 2,1 2-1,-2 0 2,4 1-2,5 2 1,-8 0 0,1 2-2,-7 4 1,-1 6-1,-8 0-1,-2 4 1,-11 2-3,-11 6 0,-7 2-1,-10 2 0,-6 4-2,-7 1-3,-4 3-16,2 0-50,-12 0-4</inkml:trace>
  <inkml:trace contextRef="#ctx0" brushRef="#br0" timeOffset="149338.5417">27513 13747 3,'0'0'1,"0"0"-1,0 0 1,0 0 0,0 0 0,0 0 4,0 0 1,0 0 1,0 0 2,-10-9 0,10 9 2,-15-3 1,3 1-2,1 2 1,-4 0-3,3 0 2,-3 0-4,1 0 1,-3 0-2,0 3 0,-1 0 1,1 0-1,-1 0 2,-4 0-2,0 3-1,0-1 1,-2 2 0,-1 3-2,-2-3 0,-7 3-1,3 0-1,-3 0 0,3 0 0,-2 3 2,0-2-2,0 1 1,2 2 0,3 1 0,-2 1 0,0 0-1,-3 3 1,-1-3-2,-2 6 1,1-1 1,0 2-1,1-3-1,-1 3 1,0 0 0,2 2-1,-3-3 1,4 4 0,-1-3-2,2 6 0,0 2 1,2 1 0,-1 1-1,4-2 1,4 5-1,-4-3 1,5 5 1,1-8-1,4-1 0,2 0 0,1-1 0,5-1 0,2 0-1,2 0 1,4-4 0,0 2 0,-1-1 0,1 0 0,1-3 0,0 1 1,2-4-1,1-2 1,0 0-1,1 0 0,1 1 0,3-3 1,-2 4-1,3-5-1,0 5 1,2-8 0,-2 8 0,2-8 1,-1-1-1,1 0 1,0-2-1,0 3 1,1-3 1,1-2-1,1 2-1,2-2 1,-1 0 0,5-1 0,4-1-1,0 0 1,5-2 0,-2 0 0,5-1 1,-4 0-2,5 0 1,-4 0-1,0-2 1,-1-2-1,0 0 1,1-3-1,-1 2 1,2-1-1,-2 0 0,4-2 1,-5-1-1,7 1 0,-2 0 1,5-1-1,5-4 0,-3 2 2,6-5-2,-4 3 1,7-3 0,-3 5 0,4-5 0,-4 3 0,0-3-1,2 4 1,-2 2-1,5-2 0,-1 0 0,2-3 0,2 1 0,0-2 0,4 0 1,2-6-1,2 5 0,-2-7 0,-1 5 1,4-5-1,-5 0 0,8 2 0,-3-1 2,1 0-2,0-1 0,-2 2 0,2-2 0,-5 1-2,4 0 2,-5-1 0,-4 2 0,3-2 2,-2-7-1,0 8 0,-1-7 0,-4 5 1,0-2-1,-8 3 0,0-2 2,-10 2-3,-6 6 0,-2-4 1,-6 4 0,-2-2 0,-5 0-1,-1-3 1,-3 4 0,0-4-1,-2 1 1,-1-1-1,-2-2 1,-2-2-1,1 1 0,-1 1 0,-3-4-1,-4 3 1,0 0-1,-2 4 1,-1 0-1,-4 0 0,-1-2 1,-2 7-1,-4-2 1,-2 4 0,-1-2 1,-6 5-2,-2-1 2,-2 4 0,-9 2-1,2 2 0,-8 2 0,-1 3 0,-1 0 0,-6 0 0,-4 4-1,-4 2 1,-2 2 0,-6 1 0,-3 1 1,-3 3 1,-3 5-1,3-4 0,-3 6 0,3-3 0,2 7 1,1-4-1,0 6-1,5-5 0,-1 4-1,7-1-3,0-1-3,7 3-11,2 0-20,2-4-27</inkml:trace>
  <inkml:trace contextRef="#ctx0" brushRef="#br0" timeOffset="150358.6">29458 13454 0,'0'0'5,"10"11"1,-10-11-1,9 7 1,-9-7 1,0 0 2,0 0 4,8 4 2,-8-4-1,0 0 1,11-5 2,-11 5-3,13-14-1,-5 5-4,6-4 0,-1-1-1,4-3-1,7 0 0,-3-5-2,6 1 2,-2-4 0,6 0-1,-4-1-1,5-2 1,-1 1-1,-1-3 0,0 2-1,2-1 0,2 0-2,0-5 2,2 7-3,0-6 0,-2 8 1,-4-3-1,2 6 0,-5-1 2,-5 9 1,-3 2 0,-6 3 0,-3 3 1,-10 6-3,11-8-13,-11 8-39,0 0-17</inkml:trace>
  <inkml:trace contextRef="#ctx0" brushRef="#br0" timeOffset="275084.7339">29445 13398 10,'0'0'3,"0"0"3,0 0 1,0 0 1,0 0-1,0 0 1,0 0 0,0 0-1,0 0-2,0 0-1,0 0-4,0 0 1,0 0-1,0 0 1,5 0 2,-5 0-1,0 0 0,0 0 2,15 3-1,-15-3 0,9 5 0,-9-5 0,12 10 0,-12-10 1,14 10-1,-14-10 0,13 12 0,-13-12 0,14 10-1,-14-10 0,12 9 1,-12-9-1,15 5-1,-15-5 0,12 2 3,1-2 0,-13 0 3,21 0 1,-21 0 1,22-7 2,-14-2-1,9 0 1,-9-4 1,2-1-2,5-6-2,0 0 0,0-6-1,3-2 0,1-5 1,2-1-2,1-2 2,0-3-2,1-2 0,1-3-1,-1 4-1,-1-4 1,2 5-4,-1-2 3,0 3-3,-3 0 0,3 3 1,-4 6-2,2-3 1,-5 8 0,-1 0 0,1 7-1,-6 0 0,-2 7 0,-8 10 0,12-14-1,-12 14-2,0 0-4,9-3-4,-9 3-13,0 0-23,9 12-24</inkml:trace>
  <inkml:trace contextRef="#ctx0" brushRef="#br0" timeOffset="275930.7823">29607 13541 5,'11'0'12,"-11"0"2,13-11 3,-3 0 2,2-3 2,1-7 4,2-9-4,2 0-3,3-10-1,3-1-2,3-8-3,4 0-2,2-5-2,1-4-3,4 7-4,-4-5-5,3 10-10,-5 3-16,0 3-28,0 12-6</inkml:trace>
  <inkml:trace contextRef="#ctx0" brushRef="#br0" timeOffset="279672.9964">29760 13484 3,'15'-14'9,"0"-6"1,3 0-1,1-4 1,1 0 0,1-8 1,2 2 0,1-5 0,0 0 0,2-2 0,-1 3-2,0-1-1,-4 2-4,5 2 1,-6-2-3,2 10 1,-7-1-3,2 7 0,-5-2-3,2 9-3,-5 0-7,-9 10-17,23 0-23</inkml:trace>
  <inkml:trace contextRef="#ctx0" brushRef="#br0" timeOffset="291979.7003">27749 15154 4,'0'0'0,"0"0"0,0 0 0,0 0-1,5-10-1,-5 10 1,9-12 1,-9 12 0,9-17 0</inkml:trace>
  <inkml:trace contextRef="#ctx0" brushRef="#br0" timeOffset="294028.8175">27845 14999 0,'0'0'4,"0"0"1,0 0-1,0-11 2,0 11 0,0 0 1,0-9-2,0 9 0,0 0-2,-2-12 0,2 12-1,0 0-1,-6-10 3,6 10 1,0 0-1,-6-10 5,6 10-2,0 0 1,-9-4 1,9 4 0,0 0-2,-11-1-1,11 1-2,-8 0-2,8 0 0,-9 0-1,9 0 1,-10 3 0,10-3-2,-13 5 1,5-3 0,-5 1 1,1 1-2,-7 0 1,3 2-1,-6 0 0,3 1 0,-2-1 1,1 1-1,0 1 0,2 0 1,1-2-1,-3 2 1,4-2 0,-3 0 1,2 1-1,-3 1-1,2-1 2,-1 0-2,0 2 1,-2-1-1,1 1 1,-3-1-1,1 3 0,1 0 0,-1 0 0,-3 1 0,1 1-1,1 4 1,-2-4 0,1 4 0,-6-1 0,4 3 0,-2 0 0,3 1 1,0-4-1,1 5 0,-1-3 2,4 3-2,5-3 0,-3 2 0,5-4 0,-2 4 0,5-5 0,-3 3-2,5-5 2,-1 3 0,2 4 0,1-4 0,3 2 0,2-4 0,0 6 0,2-8 0,0 9 0,0-8-1,0-1 0,3 0 1,-1-1 0,2 0-2,1-1 2,2-1 0,-3 1-1,-4-10 1,13 12 0,-13-12 0,14 13 0,-6-9 0,-8-4 1,16 8-1,-16-8 2,19 7-2,-9-6 0,2 2 0,-1-1 1,4-1-1,-3 0 1,7-1-1,3 0 2,-1 0-2,4 0 1,0-2 0,4-1 1,-5-3-1,10 1 2,-9 0-1,2-1 2,4-2-2,-3-1 0,3-1 1,0-1-1,3-2 0,1-3-1,3 0 2,-4-1-2,10-1-1,2-7 0,1 4 0,3-6 0,-1 9 0,5-7 0,-1 4-1,5-1 1,-4 3 0,-1 2 0,4 0 1,-5 0-1,8-4 0,2 2 1,0-1-1,3 1 0,-2-3 0,5 3 1,-5-1-1,3 1 0,-4 0 0,-6 2 0,7 0 0,-3 1 0,3 0 0,1 1 0,0-2 1,5 2-1,-4-1 0,3 0 0,-2-2 0,-3 1 0,5 2 0,3-3 0,-4-2 1,4-5-1,-1 3 2,1-1-2,0 1 0,0-5 0,-1 3 0,-1-5 0,1 7 0,2 0 0,-3-2 0,0 1 0,-4-2-2,2 3 2,-6-3 0,-7 1-1,5-1 1,-1 0 0,-5-1-1,1-1 1,-3 1 0,2-2 0,-4-1 0,4 2 0,-11-4 0,-1-4 1,2 5-1,-6-5 1,1 4-1,-4-2 0,1 2 2,-11-1-2,8 3 0,-4 7 0,-4-3 1,-1 3 0,-8-1 0,2 6 0,-8-2 1,2 4 0,-5-3-1,-6 4 0,0-1 0,0 1 0,0-1 0,-2 1-1,0 2 0,-7 0 1,5 1-2,-1 1 1,5 10-1,-13-14 1,13 14-2,-17-11 1,17 11-2,-14-8 1,14 8 1,-18-4-1,9 2-1,-3 2 2,-2 0 0,0 0 0,-2 0 2,4 2-1,-11 1 1,5 2 0,-3 2-1,1-2 2,-4 1-1,1 2-1,-6 2 0,0 1 0,-1 0 0,-3 1-1,-5 3 1,2-1-2,-3 0 1,-4 1 1,1-1-1,-2 1 1,-2 2 0,-2-5 0,0 2 0,-2 1 1,0 2 0,2-5 1,-3 4-1,1-5 0,1 1 0,-3-2 0,0 1-1,-2-3 1,3 1-1,-2-1 1,-1-1-1,0 0 2,-3 3-2,0-3 0,-3 3 1,1-1-1,-5 6-1,-3 4-1,0-1 1,-1 4-2,-2 1-2,-5 7-2,-1-3-4,-6 13-6,-7-3-7,-3 9-14,-13 3-18</inkml:trace>
  <inkml:trace contextRef="#ctx0" brushRef="#br0" timeOffset="309517.7034">29791 13373 32,'0'0'4,"13"-18"0,0-3 1,8-6 4,7-11-2,5-8 1,5-12 2,9-6-2,-2-4-1,6 1-2,2 0 0,-2 5-4,2 3-11,-4 9-12,4 20-23</inkml:trace>
  <inkml:trace contextRef="#ctx0" brushRef="#br0" timeOffset="310337.7503">31728 13491 25,'0'0'4,"0"0"1,12-12 2,-2-1 1,1-3 2,6-4 0,2-6 2,7-8 1,0-2 0,5-6-3,-2-3-2,3-4-2,-1 1-4,2 1-7,-2 2-12,-4 9-20,3 12-17</inkml:trace>
  <inkml:trace contextRef="#ctx0" brushRef="#br0" timeOffset="311033.7901">30575 15805 13,'0'0'4,"10"-18"2,4-4 1,2-16 1,15-15-1,2-20 2,19-24-15,18-21-29</inkml:trace>
  <inkml:trace contextRef="#ctx0" brushRef="#br0" timeOffset="340821.4939">28281 16690 3,'-9'5'9,"9"-5"-1,-14 4 0,14-4-2,-17 3 0,8-3-3,9 0-1,-19 0 1,19 0-2,-19-1-1,7-4-1,-1-1 0,-2-1-1,-2-3 1,1-2 0,-3-4 1,0 0 0,-3-6 1,3-2 0,-3-2 2,2-1-1,0-3 2,1-2-2,0-3 1,4 4-2,-1-3 1,2 0-1,0 1-1,2-6 0,1 6-1,1-2 1,2 6-1,1-3 1,1 5-1,1 1 1,3 7 0,0 4 0,0 0-1,2 6 1,0-1-2,0 10 1,2-14 0,-2 14 0,14-15 0,-4 8-1,4-3 2,3 1-1,4-3 1,3 1-1,5-3 1,0 2 0,5-5 0,0 3 0,4-4 0,-3 0 1,11 0 0,-2 0 1,3 0-2,-1 1 1,2 1 0,3-1 0,-4 0 0,6 1-1,-7 0 2,-1 1-1,6-4 0,-8 2 0,8-2-1,-5-8 0,7 5 0,2-4 0,0 3 0,0-5-1,-2 4 1,6-3-1,-8 2 1,4 7 0,-7-6 1,-4 4-1,0-2 0,-6 4 0,2-2 1,-6 1-1,3-1 1,0 1 0,-4-1 1,3 1-1,-1-1 0,2 0 0,-7 1 0,4 0-1,-5 3 3,-1 1-3,1 2 0,-3 1 0,-3 4 0,0 2 0,0 1 0,-2-1 0,-1 5 0,-2 0 0,1 1 0,-3 0 0,4 1 0,-6 3 0,5 2 0,-5 1 0,3 0 0,-4 2 1,4 1 1,-4 1 0,4 1 0,3 1 0,-3 0 1,5 2-1,-6-2 0,8 2 1,-7-1-2,3 0 1,-4 2 1,-3-2-1,-3 3 4,0-2-2,-1 2 1,-7 0 3,0 3 0,-3 0 0,-4 5 0,-6-3 2,-5 7-1,-5 0 0,-5 6-2,-8 5 0,-1 0-1,-4 7-3,-4 0-3,-4 6-8,-4-3-14,4 10-23,-8-8-17</inkml:trace>
  <inkml:trace contextRef="#ctx0" brushRef="#br0" timeOffset="342776.6057">31894 13580 50,'7'-12'3,"5"-5"1,4-9 1,9-6 0,0-9 1,13-7 0,1-6 0,4-6-2,-3 10-2,1 3-11,-5 13-14,-13 5-18</inkml:trace>
  <inkml:trace contextRef="#ctx0" brushRef="#br0" timeOffset="343401.6414">30539 15338 11,'0'0'2,"0"0"2,0 0-1,11 11 2,-11-11 1,13 8 3,-13-8 1,20 6 3,-6-6 0,4-9 0,0-8 3,11-12-2,0-12 0,12-16-1,13-17-4,5-21-10,9-9-27,2-26-25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24:26.176"/>
    </inkml:context>
    <inkml:brush xml:id="br0">
      <inkml:brushProperty name="width" value="0.05292" units="cm"/>
      <inkml:brushProperty name="height" value="0.05292" units="cm"/>
      <inkml:brushProperty name="color" value="#FF0000"/>
    </inkml:brush>
  </inkml:definitions>
  <inkml:trace contextRef="#ctx0" brushRef="#br0">18153 12018 24,'0'0'4,"0"0"-1,-12-11 3,-1 4 1,0-2 2,-6-3-1,-4-1 0,-1-1 1,-6-1-3,5 1-2,-5 0 0,2-1-2,-4 1-2,2 1 1,0 1-1,0 0 2,-2-1-2,0 2 0,0 2 0,-6 0 1,5 1-1,-4 1 0,3 1 0,-2 2 0,1 1-1,-2 1 1,2 2 0,3-3 0,-1 3 0,4 0 0,-4 0 0,2 0 0,-1 3 1,0 0-1,-1 0 1,-2 0-1,1 0 1,-8 1-1,6 1 1,-3 0-1,4-2 0,-3 2 3,4-2-3,-2 0 0,3 0 1,6 0-1,-5-2 0,3 2 0,-4-2 1,-1 3-1,-2-1 0,-2 0 0,-2 0 0,-3 2 0,-2 1 1,-2-2-1,2 0 3,-1 2 0,2 1 1,-1-2-2,4 2 2,0 0-1,2 1-1,3 3 2,-5 0-3,4 0-1,-3 1 1,2 1-1,-2-1 0,-5 3 0,4-1 2,1 1-2,3 0 0,-2 1-2,4 1 2,0 1 0,4 4-1,7-4 1,-3 7-1,6-2 0,-2 4 0,4-2-1,0 7 1,0-5-1,0 8 1,3 4 0,-1-4-2,2 6 2,0-2-1,2 4 0,1-2 1,3 2 1,0-3-1,1-1 0,2 2 1,-1-4-1,1 4 1,-2-5 0,2 3 1,-2-5 0,1 7 1,-2-1 0,1-1 0,1 3 0,1-4 0,0 4 0,2-4-1,1 4-1,1-9 0,1-1 0,1-1 0,0-2 0,1-1 0,2-3 0,0 1 0,0-3 0,1 4 0,0-5 0,1 5 0,0-5 0,1 6 1,0 1-1,0-3 1,2 3-1,2-2 2,-2 2-1,2-5 0,3 5-1,-1-7 2,4 0 0,0-1 0,2-2-1,2 1 1,2-3 1,1 0-1,-2-1-1,1-1 0,-1-2 1,4 2 0,-3-4-1,3 4 0,-3-4 0,6 2 1,-3-3-1,7 2 0,3-3-1,-3 1 1,5 0 0,-1-3-1,4 0 1,-5 1 1,6-2-2,-5 1 1,-3-1 0,3-1 0,-2 0-1,3 1 1,-5 0 0,8-2 1,-8-1-1,9 1-1,2-1 1,-1-1 0,3 0-1,-2 1 1,5 0 0,-4-2-1,5 0 1,-5 2 1,-4-3-2,2 0 1,-2 2-1,0-1 0,-4-1 1,6 0-1,-6 0 1,9 0 0,0-1-1,1-1 1,5-1 1,-3 1-2,5-1 1,-3-2 0,4 3 0,-6-3 0,0 3 0,1-1 0,-5-1 1,6 1-2,1 0 0,1-1 0,2 0 0,-3 1 0,2 0 0,-1-2 0,3 1 0,-6-1 1,-4 3-1,4-2 0,-7 1 1,6-3-1,1 3 1,-2-3 0,4 1-1,-5 1 1,5-2-1,-3 1 1,5 0-1,-9-1 0,-1 3 2,1-4-2,-5 2 1,2 0 1,-6-1 1,3 0 1,-4 1-1,4-1 1,1 0-1,-3 1 0,3 0 1,-6-1-2,6 1-1,-8-1 1,3 1-1,-7-4 0,1 4 0,-5-3 1,1 1-1,1-2 0,-2 0-1,2 1 0,-4-2 0,3 0 0,-3-1 0,3 1 1,-5-2-1,4-1 1,-2-1-1,-1-1 1,0 0 0,2-1 0,5 1 0,-6-3-1,4 2 0,-3-3 0,6-3 1,-9 4-1,7-5 0,-4 4 1,-2-3 1,-1 3-2,2-1 1,-1 1 0,-3 2 0,1-2-1,-3 2 1,0-2-1,-1-1 1,-4 1 0,-1 0-1,-2-3 1,-3 3 0,0-2 0,-1 2 0,-1-5 1,-1 5 0,-1-3-1,0 0 0,0-3 0,0 0-1,0-1 1,1-1 0,-1-3-1,0-6 0,-1 5 0,-1-3 0,-1 2 0,-1-2 0,0 3 0,-2-1 0,-3 4 0,-1 6 0,1-7 0,-5 7 1,3-2-1,-1 2 1,-2-2 0,1 3-1,-1-4 1,1 3-1,0-1 1,2 0-1,-1-1 1,-2 0-1,2 1 0,-2 0 0,1 1 0,-4 0 0,2-3 2,-6 0-2,4 2 1,-5-4-1,3 6 1,-1-6-1,0 6 0,-1-1 0,2 1 0,1 5 0,-3-3-1,3 6 0,-5-2-1,1 1 1,-1 3 0,-1-1 0,-3 2 0,1 1 0,-3-3 1,2 5 0,-1-1 0,1 3 0,-1-2 0,1 0 0,0 2 0,-1 0 0,1 0 0,-5 1 0,5-1 0,-3 1 0,3 0 0,-3-1-1,2-2 1,0 3 0,1-4 0,3 2 0,-2-2 0,1 0 0,-2 1 0,3-2 0,-2 1 1,3-1-1,-4 1 0,2-5 0,1 4 0,-2-3 0,2 3 0,1-3 0,-1 0 1,-1 1-1,1 1 0,-6 1 0,5-1 0,-4 2 0,4-1 0,-4 2 0,2 2 0,-3-2 0,4 0 0,0 3-1,-2-2 1,2 2 0,-2 1 0,0-2-1,-1 3 1,0-1 0,0 2 0,-1 0 0,-1-1 0,-1 2 0,1 0 0,-3 0 1,1 0-1,-4 2 0,1 2 0,-2-1 0,-2-1 0,-2 1 0,-1 0 0,-3 1 0,-5-1 0,2 1 0,-9 2 0,-6-1-1,-4 4-2,-9 0-7,-5 5-12,-8 7-29,-6-2-16</inkml:trace>
  <inkml:trace contextRef="#ctx0" brushRef="#br0" timeOffset="1693.0969">20336 12663 13,'0'0'3,"0"0"-1,0 0 2,0 0 0,0 0 2,0 0 0,0 0 0,0 0 0,0 0-2,0 0-2,0 0-1,0 0 1,0 0-4,0 0 2,0 0-1,0 0 1,2 5 0,-2-5 1,0 0-1,6 11 2,-6-11-2,0 0 1,9 11 0,-9-11 0,0 0 0,12 12-1,-12-12 1,8 14 1,-8-14-2,9 14 1,-9-14-1,10 13 1,-10-13-1,9 10 0,-9-10 1,9 10-1,-9-10 1,13 9 2,-13-9-3,12 6 0,-12-6 2,15 6 1,-15-6-1,14 0 2,-14 0 0,17 0 1,-17 0 1,17-7 1,-17 7-1,19-11 0,-9 4-1,4-3-1,-2 0 0,3-3-2,-2 3 1,6-4-1,-3 0 0,4-3-1,-2 1 2,5-5-1,0 2-2,4-3 1,6 1 2,-3-3 0,4 1 1,-1-1 1,4 0 0,-5-2 2,8-4 0,-11 6 1,3-5 0,-2 2 0,0-2-1,4 5 0,-5-4-1,4 3 0,-2 3-1,4-2 0,-3 3-2,5-1-1,-1 2 0,0 0 1,-1 2 0,-4 2 0,4 1 0,-6-1 1,1 4 0,-5 1-1,-3-2 1,-2 1 0,-1 2-2,-4 0-1,0 3 0,-2-1-4,-1 2-8,-2 1-16,-1 5-32,-9 0-11</inkml:trace>
  <inkml:trace contextRef="#ctx0" brushRef="#br0" timeOffset="2691.154">20470 12701 0,'0'0'1,"0"0"-1,0 0 2,6 11-1,-6-11 0,6 11-1,-6-11 1,8 16 0,-8-16 2,11 18-2,-11-18 1,13 19 1,-7-11 0,3 4 1,-9-12 2,18 15 0,-9-8-1,4-2 0,-2-1 0,2-2 0,1-2 0,2 0-2,-2-4 1,4-5-2,-2 1 2,4-5-2,-3-4 1,8-1-2,5-1 1,0-8 1,5 3-2,0-5 0,6 2 0,-1-6 0,6 3 0,-4-4 1,-2 1-1,5 0 0,-5-7 1,4 6 1,-5-5-2,7 3 1,1-2 2,-2 2-3,1 1 1,-2 0 0,2 8-1,-5-3 1,4 3 0,-10 1 2,-2 2 0,-1 2 1,-2 1 1,-1 1 0,-4 0 1,0 2 1,-3 0-1,0 2 0,-3 3 0,-2-1-1,0 1 0,-3 4 0,-4-1-2,3 3-2,-13 7 1,15-14-3,-15 14-7,11-7-13,-11 7-36,11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23:26.434"/>
    </inkml:context>
    <inkml:brush xml:id="br0">
      <inkml:brushProperty name="width" value="0.05292" units="cm"/>
      <inkml:brushProperty name="height" value="0.05292" units="cm"/>
      <inkml:brushProperty name="color" value="#FF0000"/>
    </inkml:brush>
  </inkml:definitions>
  <inkml:trace contextRef="#ctx0" brushRef="#br0">20099 6065 101,'0'0'5,"0"0"1,0 0 1,0 0 1,6-5 1,-6 5 1,0 0 1,0 0-1,0 0-1,0 0-2,0-10-2,0 10-1,0 0 0,0 0-2,0 0 2,0 0-2,0 0 0,3 10 1,-1-2 1,0 6 2,0 3-1,2 1 2,-2 5 1,3 2-2,0 3 2,1 0-2,-2 4 2,5-2-3,-2 1 1,5 0-1,-4 1-1,4-2-1,-6 0 0,5-3-2,-7 1 2,3-5-3,-4 2-7,-2-7-13,-1-3-34,-1 5-16</inkml:trace>
  <inkml:trace contextRef="#ctx0" brushRef="#br0" timeOffset="437.025">20227 6096 97,'0'0'2,"0"0"4,0 0-1,10-14 2,-10 14 1,12-8 0,-3 1 3,2 2 0,1 1-1,-1 1-2,2 1 0,0 2-1,3 0-1,-2 2-1,2 5 0,-2-1-1,1 3 2,-1 1-1,-1 0 0,-4 2 2,-1-1-2,-1-1 3,-4 3-1,-3 1-1,-1-1 1,-7 0-2,-2 1 0,-1 0 0,-4 0-2,-2 3 0,-2-3-1,2-4-2,2 2-2,-1-4-9,4-2-14,2 2-26,10-8-19</inkml:trace>
  <inkml:trace contextRef="#ctx0" brushRef="#br0" timeOffset="955.0547">20500 6048 144,'0'0'2,"0"0"2,0 0 0,0 0 1,11-10 3,-2 8-2,3 0 2,4-1-1,-1 3 0,6 0-2,0 0 1,2 5-3,-3 3 0,3 3 1,-7 1 0,2 0-2,-4 4 0,-2-2 0,-5 0-1,0 2 2,-2-3 0,-3-1 0,-1-2 2,-1 2-1,-1-4 3,1-8-2,-13 9 2,13-9 0,-13 2-2,4-2 2,9 0-2,-15-9-1,11-1-1,0-5 1,1 1-1,-1-2-2,4-4 1,2-1-1,2 0 0,2 2 0,0-3 0,3 5-3,-1-3-4,5 7-10,-3 0-22,2-1-28,7 7-5</inkml:trace>
  <inkml:trace contextRef="#ctx0" brushRef="#br0" timeOffset="1347.0771">20986 5937 97,'0'0'2,"0"0"4,0 12-1,0-12 0,-1 20 1,1-6 0,0 2 3,-1 4-2,1-5-2,0 4 0,4-5-1,1 4 0,1-7 2,-6-11 2,15 15 0,-2-13 3,0-2-1,3 0 1,-1-5 1,1-4 1,-1-6-1,0-2 1,-5 0-2,-1-7 0,-6 2 0,-2 0-2,-1 1-1,-2 2-1,-6 3-3,-3 5-2,-4 4-4,-2 4-4,-3 3-5,-3 7-19,-7 4-40,4 8-3</inkml:trace>
  <inkml:trace contextRef="#ctx0" brushRef="#br0" timeOffset="2125.1216">21214 5678 113,'0'0'5,"0"0"1,0 0 1,0 0 1,0 0 0,0 0 2,-8 0 0,8 0 2,0 0-4,5 13-1,-2-4 1,4 5-2,2 3 1,2 2 1,-2 2-2,4 4-2,-2 0 0,2 0-1,0 0-1,0 0 0,-3-4-1,4 3-1,-4 1 0,2-8 0,-5 4-1,1-7 1,-4 2 0,-4-16 0,9 19 1,-9-19 0,0 0 0,0 0 0,0-17 2,0 5-2,0-3-1,0 2 0,1-5 0,4 3 0,0-3 0,7 7 0,3 6-1,-2-3 1,6 3 0,-3 0-2,6 2 2,-6 3 0,2 0 0,-4 0-1,0 3 1,-1 3 0,-2 1 0,-2 3 1,0-1-1,-3 4 0,-1 6 2,-3-6-1,-2 6 1,-1-6 1,-5 3 0,-2-6 1,-1 5 0,-2-10 1,-3-1 1,4-2-1,-1-2-1,-1 0 0,2-1-6,0 0-4,1-5-13,2-5-27,7 11-22</inkml:trace>
  <inkml:trace contextRef="#ctx0" brushRef="#br0" timeOffset="2660.1522">21854 5862 146,'0'0'5,"0"0"2,0 0 1,0 0 2,0 0 1,-9-1 0,9 1 0,-12-2 1,12 2-6,-15-2 0,5 4-4,10-2-1,-15 12-1,15-12 0,-12 18-1,7-9 1,4 5-1,1-4 1,1 2 0,2-1 0,6 2 0,-9-13 1,20 15 0,-8-8-1,1-4 3,0-3-1,1 0 0,-1 0 1,1-8-1,-4 2 2,0-4-1,-2-3 0,0-1 0,-4 2 1,-1 0-2,0 1 0,-2 0 1,-1 11-1,1-12 0,-1 12 1,0 0-3,0 0 1,0 0 0,0 0-1,5 12-1,-5-12 1,7 13-1,-7-13-2,14 15-5,-14-15-14,15 6-27,5-2-17</inkml:trace>
  <inkml:trace contextRef="#ctx0" brushRef="#br0" timeOffset="3278.1875">21983 5458 105,'0'0'6,"0"0"1,6-1 2,-6 1-2,0 0 0,0 0 2,15 0 0,-15 0 0,8 18-4,-3-4-2,6 5 0,5 2 1,-3 7 1,5 3-2,-3-2 1,3 2-1,-1-1 1,2-1-2,-4 2-1,-3-8 1,1 0 0,-2-4 0,-2 0-1,-1-5 1,-2-2-2,-6-12 2,9 14 2,-9-14-2,0 0 0,0 0-1,0 0-1,1-5 1,-1-5-1,0 10 0,0-19-2,0 8 0,5-3 1,0 3 0,2-2 0,-7 13-1,15-13 2,-3 4 0,1 2 0,0 4 0,1 1 0,0 2 0,1 0 0,-2 0 0,0 5 0,-3 3 0,-2 6 0,0-4 2,-4 5-1,-2 1-1,-1-1 2,-1-1-1,-3 1 1,0-2 0,-3-2 1,-3 0 0,-2 0-1,2-6 2,-4 0-2,3-1 0,-1-1-1,-1-3-4,1 1-8,11-1-15,-15-6-25,15 6-14</inkml:trace>
  <inkml:trace contextRef="#ctx0" brushRef="#br0" timeOffset="3679.2105">22500 5701 124,'0'0'3,"0"0"2,0 0 2,0 0 0,4-9 1,-4 9 0,0 0 2,0 0-1,9-2-1,-9 2-1,5 6-1,-5-6-1,5 16 3,-3-3-1,0 3-2,0-4 1,0 5 1,0-5-3,2 2 1,1-4 1,-1 1-1,-4-11 2,16 15-1,-7-9 2,2-3-2,-1-2 0,4-1-1,-1-1-2,2-5-7,-6-1-14,2-8-35,9 2-16</inkml:trace>
  <inkml:trace contextRef="#ctx0" brushRef="#br0" timeOffset="3878.2219">22446 5538 235,'0'0'2,"0"0"2,0 0-2,0 0 0,0 0-2,0-10-3,0 10-12,0 0-16,0 0-32,6-9-4</inkml:trace>
  <inkml:trace contextRef="#ctx0" brushRef="#br0" timeOffset="4280.2449">22590 5120 139,'0'0'4,"0"0"0,5 0 3,-5 0-1,0 0 0,0 0 1,12 5 1,-12-5 2,3 13-3,2-3-1,-1 5-1,2 1 2,3 6 1,-2 2 0,0 5 0,4 5-1,3 0 2,1 5-1,-1-4-1,2 2 1,-1 0-2,3 1-2,-3-5 0,2-4 0,-5-1-3,0-3-1,1-2-3,-1-1-2,1-2-6,-2-4-13,2-2-25,8-1-20</inkml:trace>
  <inkml:trace contextRef="#ctx0" brushRef="#br0" timeOffset="4748.2716">23028 5579 74,'0'0'4,"0"0"-1,0 12 2,0-12 2,0 14 0,0-2 4,1-2-2,2 0 1,2-1 0,-5-9-2,12 15 1,-12-15 0,18 5-2,-18-5 0,17-3 1,-7-1-2,-2-6-2,1 1 1,0-2-1,-3-2-2,-2 1 3,-1 4 0,-1-2-2,-2 10 0,3-12-1,-3 12 2,0 0-1,0 0-1,0 7-2,0-7-2,2 13-8,-2 0-20,0-3-31,0 2-3</inkml:trace>
  <inkml:trace contextRef="#ctx0" brushRef="#br0" timeOffset="5426.3104">22793 5498 130,'0'0'2,"0"0"0,0 0 0,5-9-2,5 4-12,2-5-24,8 3-14</inkml:trace>
  <inkml:trace contextRef="#ctx0" brushRef="#br0" timeOffset="7038.4026">24039 5266 78,'0'0'4,"0"0"3,0 0 3,0 0 2,-9 0 1,9 0 1,-13-7 0,-1 2 0,3-1-4,-5 4-3,4 1-3,-7 1-2,4 0-1,-3 3-3,3 6 1,5 0-2,-3 4 1,6-1 1,1 4-1,4 5 0,2-3 0,0 2-4,8-4-4,4 1-6,4-9-19,10 6-20</inkml:trace>
  <inkml:trace contextRef="#ctx0" brushRef="#br0" timeOffset="9299.5319">23110 5574 69,'0'0'4,"0"0"-3,0 0 1,5-10 4,-5 10 4,0 0-1,9-10 1,-9 10-1,0 0-1,0 0 1,0 0 0,0 0-3,4 13-3,-4-13 1,2 17-1,0-7 1,1-1-1,-1 1-1,-2-10-1,7 14-4,-7-14-2,9 9-7,-9-9-13,14 8-17,-14-8-13</inkml:trace>
  <inkml:trace contextRef="#ctx0" brushRef="#br0" timeOffset="9748.5576">23181 5097 86,'0'0'5,"0"0"2,10 12 5,-4 0-1,5 5 4,-1 0 0,4 10 1,-1-1 0,1 4-3,1 1-4,-1 3 0,5 2-2,-4-3-2,5 2-2,-6-4-6,4 1-7,-6-7-16,8 1-17,-9-10-20</inkml:trace>
  <inkml:trace contextRef="#ctx0" brushRef="#br0" timeOffset="10062.5756">23549 5450 126,'0'0'4,"0"0"-1,1 15 3,-1-15 1,3 17 1,-1-7-1,2 1 3,-1 0-1,-3-11-3,11 15 0,-11-15-1,12 9 0,-12-9-1,11-1 1,-11 1-2,15-18 0,-7 8 1,-1 1-2,-2 0-1,3 0-1,0 3-1,-8 6 1,16 0-1,-7 6 0,1 4 1,-1 2-2,4 7 0,-3-1-4,1 2-11,-1 3-18,-2-4-25</inkml:trace>
  <inkml:trace contextRef="#ctx0" brushRef="#br0" timeOffset="10221.5847">23619 5277 107,'0'0'-21,"17"0"-27</inkml:trace>
  <inkml:trace contextRef="#ctx0" brushRef="#br0" timeOffset="11223.642">24544 5020 106,'0'0'4,"0"0"1,5-4 3,-5 4 1,0 0-1,-3-12 3,3 12-2,-13-4 0,-2 4-2,2 2-2,-3 1-3,3 5-1,-3 0 1,2 5-2,2 2 0,4-3-2,4 0 2,2 2-1,2 0 1,4-1 1,5-1-1,2-2 2,5-2 0,-4-3 0,6-2 0,-3-3 1,3-2 0,-3-4-1,1-5 2,4-2-1,-7-5-2,4-5 2,-9-3-3,3-2-2,-7-6 0,0 0-1,-4-5-1,-9 0 1,0 1 0,-6-4-1,4 9 2,-5 1 1,4 4 0,-3 4 1,5 6 1,2 2 0,0 8 0,8 8-1,-14-12-1,14 12 0,-9-3-2,9 3 2,-7 6-2,5 3-1,2 7 4,0 9 0,0 1 0,4 9 3,3 1 0,0 6-2,6-7 3,-3 9-2,5-9-1,9-3 0,-2-5 2,4-3-3,-3-5 3,6-5-1,-5-3-1,6-6 2,-5-3 0,-2-2-1,-3-5 1,-2-4-2,1-6-1,-4-2 0,-3-3-1,-3-1-2,-6 1 3,-1 0-1,-1 1 2,0 5 0,-1 2 1,0 12 0,0 0-1,-10-4-1,10 4 1,-2 10-2,2 1 0,0 1 0,1 1 0,2 1-2,1-4-2,-1 2-12,-3-12-19,14 17-25</inkml:trace>
  <inkml:trace contextRef="#ctx0" brushRef="#br0" timeOffset="11656.6668">24985 4742 69,'0'0'4,"0"0"1,0 0-1,7-13 5,-7 13 0,1-12 3,-1 12 0,2-15 1,-2 15-4,-2-11 2,2 11-3,-12-3-4,12 3 2,-11 3-4,2 6 1,3 8-1,3-3-1,2 5-2,1 0 3,1 2 1,7-2-2,4 2 2,5-6 0,1-2-1,6 0 2,-2 0-1,6 1-1,-4-3 0,3 2 0,-8 0 0,-1 0-1,-5-2-1,-3-3 0,-5 1 0,-5-9-4,0 17-2,-8-11-13,8-6-16,-24 4-26</inkml:trace>
  <inkml:trace contextRef="#ctx0" brushRef="#br0" timeOffset="11880.6796">25142 4550 86,'0'0'3,"4"7"2,6 8 0,-6-5 2,10 10 0,4-1 0,-2 9 1,3 3 0,-6-4-8,8 2-8,-7-4-8,4 6-20,-12-9-14</inkml:trace>
  <inkml:trace contextRef="#ctx0" brushRef="#br0" timeOffset="12267.7017">25289 4750 106,'0'0'4,"0"0"0,14-16 3,-3 10-1,1-5 3,4 3 1,3-4-3,4 6 2,1-4-3,1 9-1,-1 1-3,-2 3 3,0 7-3,-1-3-2,-3 6 2,-1-4 0,-8 5-1,-3-4 1,-2 5 0,-4-15-1,-2 14 2,2-14-1,-13 13 3,5-9-2,-3-1 0,3-3 1,-1-3-1,9 3 1,-15-14-1,11 2-2,1-8-1,1 8 1,2-9-3,0 8-5,7-6-5,2 5-15,2 2-11,0-1-13</inkml:trace>
  <inkml:trace contextRef="#ctx0" brushRef="#br0" timeOffset="12508.7155">25724 4645 113,'0'0'2,"0"0"4,0 0 3,0 0 1,0 0 2,0 0 1,0 0-1,-2 9 1,2-9 0,4 13-4,-4-13-5,15 12 1,-15-12-9,15 12-11,-3-12-23,-3 0-26</inkml:trace>
  <inkml:trace contextRef="#ctx0" brushRef="#br0" timeOffset="13277.7595">25838 4214 45,'0'0'2,"0"0"-2,-8 4 0,8-4 3,-7 16 2,4-4 1,-3 1 1,6 8 1,0 1 0,5 4 1,7 1-2,-4 2-1,8-1-1,-5 2-3,5-1-2,-6-1 2,5-6 0,-6 0-2,-2-3 1,-2-3 0,-2-3 0,0-3 2,-3-10-1,3 10-1,-3-10 0,0 0 0,0 0-1,-2-9 0,0-1-1,2-1 0,1 0-1,-1-2-1,0 4 2,7-1 2,-1 0-2,4 2 2,0 2-1,1 4 0,-1 1 2,0 1-2,1 1 0,-3 4 1,-8-5 0,14 17 1,-10-8 3,-2 3 1,-2 0-1,0-2 3,-5 0 0,-3 4 0,8-14 0,-17 17-2,4-10-4,0-2-3,-1-1-8,2 0-13,2 0-19,-2-4-19</inkml:trace>
  <inkml:trace contextRef="#ctx0" brushRef="#br0" timeOffset="13719.7848">26178 4475 66,'0'0'4,"0"0"1,0 0 2,2 8 3,-2-8-1,5 21 2,-2-11 1,3 5 0,-3-1-4,4 2-1,-1-3-3,1 1 0,1-2-1,-8-12 1,14 15-1,-14-15 2,13 3-2,-13-3 1,14-3 1,-14 3-1,13-17 0,-7 3-1,0-1-1,0-2-2,1 0 1,-3 1-1,1 4 0,-1-1-1,1 2-1,-5 11 1,11-8 0,-1 8 0,-10 0 1,15 15-2,-6-5 1,3 1 2,-3 1 1,3 2-4,-2-3 4,-1-1-6,-9-10-9,17 11-14,-3 0-25,-14-11-9</inkml:trace>
  <inkml:trace contextRef="#ctx0" brushRef="#br0" timeOffset="14013.8016">26424 4124 80,'0'0'1,"0"0"2,8 0 1,-8 0 3,11 17 3,-4-2-2,8 4 2,-1 4-1,-1 7-1,5-1-1,-4 2-1,4-1-4,-5-1 1,2-2-2,-6 1-7,-2-9-6,-1-2-16,1 6-22</inkml:trace>
  <inkml:trace contextRef="#ctx0" brushRef="#br0" timeOffset="14284.8171">26511 4451 98,'0'0'2,"0"0"3,4-10 0,-4 10 2,16-12 1,-7 4 1,4-3 1,3-1 0,4 2 0,1 0-2,-1 3-3,3 2 0,-1-1-3,2 5 2,-3 1-3,1 8 0,-3-1-1,-3 4 0,-3 0-1,-2-2-1,-3 0-5,-2 4-12,1-5-14,-7-8-25</inkml:trace>
  <inkml:trace contextRef="#ctx0" brushRef="#br0" timeOffset="14432.8255">26744 4229 117,'0'0'0,"0"0"-5,0 0-19,0 0-9</inkml:trace>
  <inkml:trace contextRef="#ctx0" brushRef="#br0" timeOffset="15103.8639">26982 4281 80,'0'0'2,"0"0"3,-8-4-1,8 4 0,-14-2 2,14 2 1,-17 0-2,5 1 1,3 4-4,0 3-2,9-8 0,-12 20-1,9-6 0,0 2 0,2 0 0,1-3-1,2 1 1,3 0 1,0 0 0,1-1 1,0-4-1,-6-9 2,15 11 0,-5-6 0,-10-5 3,13 0-1,-13 0-1,13-10 2,-7 1-2,0-3 2,-3 2-3,0-4 0,0-1-1,2 1 0,-2 3 0,-1 0-1,-1 1 1,-1 10-2,4-12-1,-4 12 1,0 0-2,0 0 0,12 1 2,-12-1-3,9 18 2,-1-6 2,-3 1-1,3 4-1,-1-2 2,0 2 0,1-1 0,-2 0 2,0-5-2,3 1 1,4-6 0,-13-6 2,21 11 0,-21-11 0,18 0 0,-18 0 0,23-15 1,-14 4-2,0 2 1,3-4 0,0-1 1,1 1 2,3 3 0,-3 5 1,0 1 2,-1 1-1,2 3-1,-1 0 1,0 7-4,-1 3-4,-2 2-9,-1 1-22,2 3-30,-5 1-3</inkml:trace>
  <inkml:trace contextRef="#ctx0" brushRef="#br0" timeOffset="16453.9411">27437 4691 20,'0'0'4,"-8"8"3,0 0 3,-3 2 2,-4 1 1,-4 3 0,-6 0 1,-3 5 1,-3-4-5,-5 2-3,-4 4-2,-9 3-3,-2 5-2,-8 1 2,-6 4-2,-10 4 0,-13 4 3,-11 1-3,-10 6 1,-5 0-1,-18 9 2,-11 2 1,-10 5 0,-10 4-1,-6 0 1,-6 3 1,-10 1-1,-6 2 1,-4 0-2,-2 4-2,-6-2 0,-1 3-2,-6 1 2,-2 4-1,-3-1 0,1 1-1,-1-3 2,-2 3-1,2-1-1,1 1 2,4 0-1,6-5 1,4-5-1,4 2 1,9-5 0,11-4 1,8-8 0,9-6-1,9-7 0,12-2 0,9-8 0,11-2-1,6-13-1,1-3 0,11-6-1,9-9 2,6-4-4,4-7 4,6-10 0,5-5 2,7-7-1,9-12 1,0-5 1,7-4 1,4-8-2,-2 0 3,9-6-1,3-5 2,7-2 1,2 2 0,10-5-1,2-1 2,8-1-1,4-5-1,9 2-1,3 1-2,11 1 0,9-3-4,2 0-1,12 5-3,0 0-1,12 0 0,2 5 1,10-2-1,6 3 0,6 2 0,7 2 3,9 1 1,10 1-1,3-4 2,12 6-2,13 0 3,6 2 0,1-3 1,18 0-1,7 1 1,10-1 1,17 5 1,-5-4-2,2-3 0,12-2 3,8 3-2,-1 0 1,3 1 2,1-1-1,-8-2-2,13 1 5,4 5-2,0-2-2,1-1 1,0 4 0,-1-2-3,-1 2 3,-1 3-3,-4 0 0,0 1 1,-10 4 1,-12 4-2,-1 1 0,-8 1 0,-4 2 0,-12 3 1,-5 4 0,-9-2-1,-9 9 2,-6-1-1,-15 8-1,-7 2 1,-12 9-1,-3 5 0,-18 6-2,-10 15-1,-9-1-1,-6 12 0,-11 2-1,-11 12 1,-4 1 1,-10 10-2,-2 1 4,-9 5-1,-1 9 1,-8-1 2,-3 11-1,-3 1 0,-5 5 2,-7 1-2,-7 3 1,-4-1 2,-15 2-1,-8 6 0,-14-5 1,-19 4-3,-25-1-6,-21 3-4,-31 5-13,-30 17-21,-40 0-10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33:15.215"/>
    </inkml:context>
    <inkml:brush xml:id="br0">
      <inkml:brushProperty name="width" value="0.05292" units="cm"/>
      <inkml:brushProperty name="height" value="0.05292" units="cm"/>
      <inkml:brushProperty name="color" value="#FF0000"/>
    </inkml:brush>
  </inkml:definitions>
  <inkml:trace contextRef="#ctx0" brushRef="#br0">17504 4492 23,'0'0'2,"0"0"1,0 0 1,0 0 0,0 0 1,0 0-1,6 0 1,-6 0 1,0 0-2,0 0-3,0 0-1,0 0-1,0 0 0,0 0-1,0 0 0,0 0 1,10 9 0,-10-9 1,8 10 0,-8-10 2,10 15-1,-10-15 0,9 15 1,-9-15 0,9 11-1,-9-11 1,7 10 2,-7-10-2,9 5 4,-9-5 2,0 0 2,11 6 4,-11-6-1,13-3 0,-3-5 1,7-2-1,-2-6-2,8-3-2,1-9-2,8-1-3,-1-10 1,11-2 0,-4-7-2,7-4 0,6-4 2,-1-5-2,6 4 1,-5-2-1,8 4-2,-2 1 2,1 8 0,-4 4-2,-8 9 2,0 4-2,-9 3 1,1 9 0,-13 2-1,-5 8 0,-7 0 0,-2 3-1,-11 4 0,10-5 0,-10 5-1,0 0-3,0 0-3,0 0-12,0 0-20,0 0-25</inkml:trace>
  <inkml:trace contextRef="#ctx0" brushRef="#br0" timeOffset="4413.2524">17432 6036 5,'0'0'4,"0"0"-2,0 0 1,0 0 2,0 0-1,0 0 2,-5-15 0,5 15-1,0 0-4,0 0 2,0 0-3,0 0 3,0 0-3,0 0 0,0 0 0,0 0-2,0 0 2,0 0 0,7-5-1,-7 5 0,4 8 1,-4-8-1,7 17 2,-7-17 0,7 12-1,-2-2 1,-5-10 1,8 16-1,-8-16-1,10 15 1,-10-15 0,9 12 0,-9-12 1,7 10 1,-7-10 0,0 0 1,11 4 2,-11-4 0,0 0 1,13 0-1,-13 0 0,11-2 0,-11 2 1,18-12-2,-7 2 0,3 0-1,-1-3 2,4-5 0,4-4 0,0-1 1,8-4-1,-5 2 0,8-6-2,-3 3 2,5-3-2,-1 0 0,-1 7 0,2-7-1,-5 11 1,0-4-2,-2 4 0,-1 0 1,-6 5-1,-3 4-1,-3 2 0,-3 2 0,-11 7-1,13-10 1,-13 10 1,0 0-2,0 0 1,0 0-1,0 0-1,0 0-1,0 0 0,0 0-2,0 0-6,0 0-6,0 0-16,0 0-17</inkml:trace>
  <inkml:trace contextRef="#ctx0" brushRef="#br0" timeOffset="10296.5889">18166 6749 0,'6'0'3,"-6"0"0,0 0 2,0 0 0,0 0-1,0 0 2,0 0-1,0 0 1,0 0 0,0 0 0,0 0 1,0 0-1,0 0 1,0 0-1,0 0 1,0 0-2,0 0 0,0 0 0,0 0-3,0 0 3,0 0-4,0-9 0,0 9 0,0 0-1,0 0 1,0 0 2,0 0-3,0 0 0,0 0 1,0 0-1,0 0 0,0 0 0,0 0-1,0 0 0,0 0 1,0 0 0,0 0 0,0 0 0,0 0 0,0 0 0,0 0 0,0 0 0,0 0 0,0 0 1,5 5-1,-5-5 0,0 0 0,7 11 0,-7-11 1,0 0-1,13 14 0,-13-14 0,10 12 0,-10-12 0,9 10 0,-9-10 0,7 14 0,-7-14 0,10 14 0,-10-14 0,5 12 0,-5-12 0,6 10 0,-6-10 1,0 0-1,8 12 0,-8-12 0,0 0 0,0 0 0,18 9 1,-18-9 0,11 3 1,-11-3 1,0 0 2,10 0 0,1 0 1,-11 0-2,8-6 2,-8 6 0,14-17-1,-2 6-1,4-3-1,-4-1 0,0 0-1,3-4 1,3-1-1,0-1 3,2-8-2,3 4-1,2-6 3,2 1-2,1-3 0,3 2 1,-1-3-1,3 1-1,-2 5-1,3-1 1,-7 3-1,4 1 0,-6 4 1,2 1-2,-7 2 1,1 3-1,2 5 1,-7-2-1,2 5 1,-5 2-1,3 0 0,-16 5 0,21-5 1,-21 5-1,0 0 0,9-7 0,-9 7 0,0 0 0,0 0 1,0 0-1,0 0 0,0 0 1,0 0 1,0 0-2,0 0 1,0 0 0,0 0-1,0 0 0,0 0 0,0 0-1,0 0 0,0 0-2,0 0 1,0 0 0,0 0-4,0 0-1,0 0-4,0 0-3,0 0-5,7 8-4,-7-8-5,1 9-8,-1 0-12</inkml:trace>
  <inkml:trace contextRef="#ctx0" brushRef="#br0" timeOffset="15209.8699">12637 7929 0,'0'0'6,"0"0"0,0 0 1,0 0 0,0 0 2,0 0-4,0 0-1,0 0 0,0 0-2,0 0-1,0 0 1,0 0-2,0 0-2,0 0 2,0 9 0,0-9 0,0 0 0,2 14-1,-2-14 1,6 9 0,-6-9 0,6 11-1,-6-11 1,8 9 0,-8-9 0,10 10 0,-10-10 0,11 11-1,-11-11 1,10 7 1,-10-7-1,11 9 0,-11-9 0,10 5 1,-10-5-1,0 0 0,12 6 0,-12-6 1,0 0-1,8 0 2,-8 0 0,0 0-1,12-1 0,-12 1 2,11-8-2,-11 8 1,16-16-1,-7 5 2,2-1-2,4-4 0,0-6 3,2 3-2,1-6 2,3 1 1,2-5-2,2 3 1,0-4 0,1 1 1,-1 3 3,9-6-2,-7 3 0,9-5 0,3 2 1,-2 1 1,3-1 1,-2-1-1,2 3-2,-4 3-1,4 1 1,-8 3-1,-3 3-2,-3 4 0,-4 2-1,-1 3-2,-7 3 1,-2 2-2,-12 6-1,14-4-9,-14 4-11,0 0-20,9 0-18</inkml:trace>
  <inkml:trace contextRef="#ctx0" brushRef="#br0" timeOffset="16316.9332">12871 7914 3,'9'-14'9,"4"4"1,-1-6-1,2 1 0,-1-4-2,5 0 0,-2 2-2,6-4-1,-2-1 1,4-4 0,-3 3-3,7-6 2,-5 2-1,5-4 0,3 2-1,-2-4 0,4 1 1,-4-2 0,5 0 1,-7 0 1,7-2-2,-6 3 2,-2-3-2,-2 8 2,-2-3-1,0 11-2,-6-1 0,0 7 1,-4 1-1,-2 5-1,-10 8-1,11-6 2,-11 6-4,0 0 2,0 0-3,0 0-2,9 0-2,-9 0-4,0 0-6,0 0-7,0 12-9</inkml:trace>
  <inkml:trace contextRef="#ctx0" brushRef="#br0" timeOffset="20349.1639">11560 10376 0,'26'-14'0,"1"-1"0,-1 4 1,1-4-1,-2 5 0,1 0 0,-5 2-1,1 4 1,-2 1 0,1 3 0,-5 1 0,6 6 0,-5 1 0,4 4 0,4-2 0,-4 4 0,5-4 0,-5 2 0,4-3 0,-4-1 0,6 0 0,-7-4 0,0-2 0,0-2 0,-1 0 0,3-1 0,1-4 1,-1-4 1,-2 1-1,2 0 0,-3 0-1,-1-1 0,0 2 1,0 1-2,-2 2 1,-1 4 0,-1 0-1,2 2 0,-2 3 1,1 2-2,0 3 2,0 0 0,-2-2 0,1 1 0,1-1 0,0-1 2,-1-1-1,5-3 2,6-3 1,-3 0-2,6 0 3,-2-7-1,3 0-1,-4-1 1,7 1-2,-9-1-1,0 4 1,-2-1-2,0 3 0,-2 2-2,1 0 2,-4 2-1,0 3 1,1 4-1,0-2 1,2 1 0,-1-2 0,3 2 1,-4-3-1,9 1 1,-5-3 1,6-1-1,-6-1 1,7-1 1,-2 0-1,5 0 0,3-2-1,-1-1 2,3-1-1,-4 1-1,4 1 1,-4-1-1,4 0 0,-6 0 0,-4 1 0,3 1 1,-3-1 0,3 1-1,-1 1 1,2 0 1,-5 0 0,6 0 1,-4 0 0,4 0-1,-6 0 2,6 0-2,0 0 1,-1 0 0,3-2-1,-4 0 1,5 0-3,-2-2 0,7 2 0,-8-3 2,-1 2-2,0-3 0,-1 1 0,0-3-1,-3 4 1,1-3 0,-3 1 1,1-1-2,-5 0 1,2 2 0,-2-2 0,2 0-1,-5 3 3,5-2-2,-3 2 1,1-1 0,5 0 1,-6 1-1,6 3 1,-7-2-1,6 2 0,-6-1-1,4 0 1,-7 1-2,-1 0 0,-1-1 0,0 2-2,-3-3 0,1 1-6,-1-1-6,2 1-9,-1-8-12,3 8-18</inkml:trace>
  <inkml:trace contextRef="#ctx0" brushRef="#br0" timeOffset="33578.9206">8946 11468 0,'32'-5'1,"-2"-2"1,1 2-1,3-3 0,-2 2 0,4 1 0,-2 0 1,8 0-1,-6 0 1,7-1 2,4 2-1,0 0 2,3-1 0,2 3 0,2-1 1,-3 0-1,5 2 0,-1 1 0,-7-2 0,9 2-2,-6-1 1,6 1-1,3-1 0,1 1-1,5-2-1,-1 1 1,3-1-1,4 1 0,-1-2 0,5-1 0,-2 1-1,3 1 2,-1-1-1,3 1 0,-2 1 0,3 1 1,-1-1 1,1 0-1,2-1 1,0 1 0,3-1 2,3-1 0,0-1 0,3 0 0,1 0 1,2-3 0,1 3 0,2-2-1,-3-1-1,5 2 0,-3 0-1,6 1 0,9-1-1,-6 2-1,-3 0 0,4-1 0,-2 3 1,4-2-2,9-1 1,-8 1 0,-3-4 0,5 0 1,6 1 0,-6-1-1,8-3 0,-5 1 1,-7-2-1,5-1 2,0 0 0,-10 0 1,-2 1 0,-6-1 1,-4 1-1,-5-1 1,-4-5-1,-3 6-1,-4-4 0,-2 3-1,-4-4 1,-4 5-1,-3-4 0,-5 5-1,-1 2 2,-11-2 0,-8 3-3,-3-1-7,-8 1-14,-7 0-28,-4 7-17</inkml:trace>
  <inkml:trace contextRef="#ctx0" brushRef="#br0" timeOffset="51521.9469">22933 13692 6,'133'-85'8,"4"-5"1,3 0 0,-6-3 0,15 0-1,1-4 2,6-1-3,1 2-3,3-4 1,0 1-1,5-3-1,-1-2 2,7 0-1,-2 2-1,5 1 2,8-2 0,-7 0-1,-4-1 1,4 2 1,8 4 0,-11 0 1,-2-2 0,2 2 0,-3-2 0,-1 6-1,-2 3 0,-2 1-2,-3 1 0,-1 3-1,-6 4 1,-7 2-1,-1 8 1,-9-1-2,1 3 1,-10 4 2,-10 3-2,0 2 2,0 2-2,-9 3 1,-8 5 0,-2 3 0,-9 5 0,-5 2-2,-7 6 2,-6 4-1,-9 6-1,-4 1-1,-6 0 0,-7 10-3,-1-6-8,-7 11-18,3 6-28,-12 1-10</inkml:trace>
  <inkml:trace contextRef="#ctx0" brushRef="#br0" timeOffset="53197.0427">19996 10372 0,'81'-65'3,"15"-10"1,16-13 0,0-4 1,6-1-1,7-2 4,-2-4-1,0-5 1,7 0 3,5-6 1,-1-1 0,7 3-1,-1-6 0,3-2 1,2-2-4,3-5 0,-2-1-3,-4 6 0,6-7-2,6-1 0,-2 2-1,-7-3 2,10 0-1,0 2-1,3 1 1,0-6 1,2 6-1,-3-3 0,2-1 1,0 6-2,-3 0 0,-1 2-1,-4 2 3,1 4-2,-6 4 4,1 1-1,-3-1 0,5 4 1,-7 4 0,1 1-1,-1 3 1,0 3-2,-7 4 1,0-1-2,-6 10 0,-3 4 1,-9 6-1,-12 5 0,-2 5 1,-10 3-1,-7 9-1,-9 9 1,-7 1-7,-7 7-18,-13 2-42,1 7-4</inkml:trace>
  <inkml:trace contextRef="#ctx0" brushRef="#br0" timeOffset="54177.0987">19636 7285 112,'0'0'-2,"0"0"0,0-7-1,0 7 2,8 0-4,5 4 1,1 2 0,4 2-2,5 9 1,5-2 1,2 9 1,3-2-4,-1 6 2,6 3 1,-6 6 2,5 6 0,-6 5 0,5 11 1,-2-2 2,5 12 1,2 6 0,1 6 3,4 5-1,0 7 2,6 2 2,2 9-2,5 14-2,1 0 2,-4 3-1,12 16-3,1 7 2,5 3-2,-2 8 2,1 7 0,3 0 1,-1 8 0,2 0 1,-1 3 2,4 5-1,-1 0 1,-1 1 0,5 3 1,0-1-1,1 3 0,2 10-3,6-9 2,1-7-1,3 7-3,-1 5 2,5-11-4,-2-4 0,6 0 0,4-3 0,-10-1 1,-2-3 0,2-2 1,-5-2 2,1-3-1,1-2 0,-9-8 1,-4-4-1,-2-6 1,-3-6-2,-4-13-1,-5-14-1,-6-5-2,-7-6-3,0-21-9,-2-10-12,-8-16-15,2-5-17</inkml:trace>
  <inkml:trace contextRef="#ctx0" brushRef="#br0" timeOffset="55342.1654">24798 4670 0,'20'30'6,"4"11"1,6 5 2,11 8 1,-2 7 1,9 1 0,-4 8-1,10 2 1,5 1-1,3 7 0,3 4 3,2 6-2,3 2 2,2 10-1,3 9-1,6-3 2,0 5-1,5 5-3,3-3 0,11 9-2,-2 5-3,8-6 1,9 0-2,-5 3-1,4-7-1,0 9 0,-2 5-2,4-2 2,7-5-1,-7 7 1,-3 6 0,6-4 1,1 7 0,-1-4 0,4 3 0,-4-1 0,-4 5-1,6-2 1,6 1-1,-3-1-1,-4 3 0,6-6 2,2-7-2,-4 7 0,3 0 0,-7-6 0,-8-6-2,6 0 2,3 2 0,-8-8 0,-3 6 0,-1-9-1,-2-5 1,-3 0 0,6 6 1,-9-6 1,-3-4-1,-1 2 0,-7-6 0,1 2 0,-1 2 0,-8-10-1,-4-4 1,-7-1-1,0-7 2,-3-5-1,0-5 3,-12-5-1,-3-6 0,-2-6 0,-5-3 2,-2-9-2,-7 1 0,-1-11 0,-5 3 0,2-13-1,-2-4-1,-4-4-2,2-4-4,-10-4-10,0 1-31,-4-11-22</inkml:trace>
  <inkml:trace contextRef="#ctx0" brushRef="#br0" timeOffset="57713.301">22222 14166 0,'122'-87'3,"10"-3"-1,3-6 0,0-3 2,12-1 1,8-3 1,5 0 2,2-6-1,5 3 1,0-5 1,8 2 0,-4 0 1,8-1-5,-3-3-2,9-3 2,9 3-3,-4-4 2,-3 2-3,4-2 3,11-5-3,-12 2 1,-3 2 3,2-1-3,-3 3 3,-1 1 0,5-3 1,-8 5 1,-8 4 0,4 1 2,2-1-1,-8 4 2,-8-1-1,0 5 0,-4 4 1,-6 2 1,-1 4-1,-7 2-1,-5 3-1,-5 1-1,0 6 0,-12 1-2,-6 1 0,0 6-3,-4 2-1,-8 5-3,-8 4-7,-5 6-13,-7 13-30,-12 0-14</inkml:trace>
  <inkml:trace contextRef="#ctx0" brushRef="#br0" timeOffset="60901.4833">29718 9594 19,'0'0'1,"0"0"1,0 0 0,1 5 2,-1-5 0,7 16 1,-2-5 1,2 0 0,-2 2-1,2-2 0,0 2-3,-1-5 0,-6-8 1,15 14-1,-15-14 0,14 1 2,-14-1 1,14-7-2,-7-5 2,1-1 1,-1-3 0,-2 2 1,1-2-1,0 2-3,-1 2 1,-5 12 0,16-10-2,-7 10-1,3 0-1,-2 2 0,2 3-1,1-1 2,-1 2-1,-3-1 1,2-3 2,-11-2 5,10 3 5,-10-3 1,0 0 2,0 0 0,8-10 1,-8 10-1,-2-19-2,-2 8-7,-2-5-10,-1 3-13,-3-4-22,6 4-28</inkml:trace>
  <inkml:trace contextRef="#ctx0" brushRef="#br0" timeOffset="61059.4924">30090 9481 119,'0'0'2,"0"0"0,17 13-2,-9-1-17,3-1-33,8 2 0</inkml:trace>
  <inkml:trace contextRef="#ctx0" brushRef="#br0" timeOffset="62245.5602">26314 5138 0,'0'-9'9,"0"9"-1,1-17 1,0 7 2,1-1 1,-1-2-1,2 1-3,-2 4-1,-1 8-1,7-12 2,-7 12 0,13 0-4,-4 0 3,-9 0-3,21 9-1,-13-5 3,3 3-1,-11-7-1,15 9 3,-15-9 2,0 0 0,9 3 2,-9-3-2,0 0-3,0-12-6,-1 1-13,-4-7-19,5 2-17</inkml:trace>
  <inkml:trace contextRef="#ctx0" brushRef="#br0" timeOffset="62398.569">26630 5024 98,'0'0'6,"0"0"2,0 0 4,0 0 1,0 0 1,9-7-1,0-11-8,7-7-28,6-18-30</inkml:trace>
  <inkml:trace contextRef="#ctx0" brushRef="#br0" timeOffset="68319.9076">28982 15451 23,'0'0'3,"0"0"2,0 0 2,0 0 0,-10 4 3,0-4 1,10 0 2,-15 2 1,15-2 1,-15 0-2,15 0 2,-14 1-3,14-1 0,0 0 1,-8 10-3,8-10-1,-7 15 1,3-6-1,-3 6 0,2 5-2,-3-2 1,2 7 0,-2 0-2,4 5 0,-5-1-1,3 5-1,2-3-1,0 1 0,1-1 0,1 0 0,0 1 0,2-4-1,0 2 0,4-3-1,3 4 0,-1-5 0,6 3-1,-4-4 0,4 4 1,-1-4 0,1 4 0,6 0 0,-4-3 1,5 6-2,-6-8 2,6 7-1,-6-7 2,6 4-3,-8-5 1,2-1-1,-2-3 0,0 1 0,1-2 1,-2 0-1,2-2-1,-4-1 2,1-3-2,-2 0 1,2-2-1,-9-10-2,13 17-2,-13-17-3,9 12-8,-9-12-9,9 8-17,-9-8-19,9 8-11</inkml:trace>
  <inkml:trace contextRef="#ctx0" brushRef="#br0" timeOffset="69505.9755">28963 16473 1,'0'0'6,"9"0"0,-9 0 0,10 1 1,-10-1-2,11 5 0,-11-5-1,15 7-2,-15-7-1,15 7 0,-7-5-1,2 2 1,-2-1-1,1 0 0,1 0 2,0 0-2,-1-1 0,2 1 0,-3 1 1,2-1-2,-2 0 1,2 1 1,-2 1-1,-8-5 0,17 5 0,-17-5 0,14 8 0,-14-8 1,17 8-1,-17-8 0,14 10 0,-14-10-1,14 8 1,-14-8 0,14 7-1,-14-7 1,12 5-2,-12-5 2,10 2 0,-10-2 0,0 0 0,10 7 2,-10-7-2,0 0 1,0 0 0,8 9-1,-8-9 0,0 0 0,0 0-1,0 0 0,0 0-1,0 0 2,0 0-1,0 0 0,0 0 1,0 0 0,10 3 1,-10-3-1,0 0 1,0 0 2,4-6 0,-4 6 1,4-10 2,-4 10 0,0-15 0,1 1 1,0 1-1,0-3 0,1-6-1,-1 0-1,1-7 2,0-2-1,-1-2-2,1-2 1,-1 1 0,2-2-2,0-3-1,-2 10 0,1-3-1,-1 11 0,2-1 0,-1 10-2,-1-4 0,-1 16-4,1-9-6,-1 9-6,0 0-7,0 0-12</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26:15.742"/>
    </inkml:context>
    <inkml:brush xml:id="br0">
      <inkml:brushProperty name="width" value="0.05292" units="cm"/>
      <inkml:brushProperty name="height" value="0.05292" units="cm"/>
      <inkml:brushProperty name="color" value="#FF0000"/>
    </inkml:brush>
  </inkml:definitions>
  <inkml:trace contextRef="#ctx0" brushRef="#br0">28968 5905 1,'19'-9'5,"-2"-3"0,6-1-2,-1-4 1,8 2-2,-1-7 1,8 0-1,-3-3-1,6-4 2,5-5-2,2-1 0,6-5 0,0 1 2,9-2-3,3-3 3,6-4-1,-1 0-1,2 3 0,1-2 1,0 2 1,-1-1 1,2 1 2,-6 7-1,0 1 1,-4 3 1,-4 1 0,-4 7-1,-7-2-1,-2 10-1,-11 2-3,-8 2 0,-7 4-2,-4 5-10,-6 2-15,1 3-22</inkml:trace>
  <inkml:trace contextRef="#ctx0" brushRef="#br0" timeOffset="1920.1098">29682 5424 0,'55'-36'0,"0"-3"1,0 5 3,2-3-2,-3 2 1,-3 3 1,0-1-1,-7 9 2,3-4-1,-1 6 1,-4 0-2,0 6 0,-7-4 0,-2 8-2,-7 1 1,-1 3-1,-10 0-1,-3 3 1,-12 5-1,13-7 0,-13 7-1,0 0-2,0 0-8,10 4-14</inkml:trace>
  <inkml:trace contextRef="#ctx0" brushRef="#br0" timeOffset="10661.6098">27134 8375 0,'32'-19'4,"7"0"1,-1-3-2,10 0 1,-3-4-1,0-1 1,6-2 2,-4 0-1,9-2 1,2-1-1,0-1 1,3 0 0,-1 0 1,6-5-2,-4 6 1,5-5 1,-6 6 2,-3-3-1,3 1 1,-5 3 0,1 1-1,-2 5 0,-1-2-1,-5 6 0,-4-1-2,1 5 1,-8-2-3,1 5 2,-10 1-2,-4 2 2,-4 1-2,-4 4 1,-4-1 1,-5 3-1,-8 3 2,14-6 2,-14 6-1,0 0-1,0 0 2,0 0-2,0 0-1,0 0 1,0 0-3,0 0-2,0 0 0,0 0-5,0 0-13,0 0-14,0 0-34,2 9-3</inkml:trace>
  <inkml:trace contextRef="#ctx0" brushRef="#br0" timeOffset="12325.705">27071 8366 10,'0'0'2,"21"-5"2,-1-6 0,8-4 1,5-2 2,9-7 1,8-6 0,6-5 0,3-5-1,-3 1-2,9-3 0,0 3-5,2-4-26,1 5-20</inkml:trace>
  <inkml:trace contextRef="#ctx0" brushRef="#br0" timeOffset="16052.9182">23354 9650 0,'2'6'3,"-2"-6"-1,6 9 0,-6-9 1,5 10-1,-5-10-1,8 12 0,-8-12 2,9 10-2,-9-10 0,11 12 2,-11-12-2,11 10 0,-11-10 0,15 9 0,-15-9 1,12 7 0,-12-7-1,12 5 0,-12-5 2,14 3-1,-14-3-1,11 2 2,-11-2-1,13 0 0,-13 0 2,14-2 0,-14 2-1,18-8 2,-7-1 0,1 0-2,3-2 2,0-1-1,3-5-1,1 1 1,1-3-1,3-1 1,2-3-1,-1 2 2,6-4 1,-3 2 0,6-4 0,-2 3 1,7-4-1,2 2 0,2-2 1,1 2-1,-3-1-2,6 0 2,-6 2 0,5-6 0,-10 7 2,-3-2-1,0 6 0,-3-3-1,-1 5 1,-5-1 0,-1 5-1,-4 6-1,-1-4-1,-3 5-1,-3 2 0,-11 5-1,14-7 0,-14 7-2,0 0 0,10-6-5,-10 6-8,0 0-20,0 5-29,5 3-2</inkml:trace>
  <inkml:trace contextRef="#ctx0" brushRef="#br0" timeOffset="21191.212">21581 11546 1,'28'4'3,"0"1"-1,1-2 1,1 1-1,0 1 1,2 0 0,-2-2 0,4 0 2,-2-1-1,5 1 1,-3-2-1,7 0 1,3 0 0,-2-1-2,4 0 2,-1 0-1,4 0 0,-6 0 1,7 0-1,-4 0 1,-3 0-2,5 0 1,-5 0 0,7-2-1,2-1 0,0-1 0,4-1-1,-1 1 2,4-2-3,-2-1 0,4 2 0,-3-2-1,-5 2 1,7-3 1,-4 0-2,8 0 0,0 2 1,5-2-1,-1 1 1,-1-1-1,3 3 1,-1 0-1,2 2 0,-3-1 0,3 1 0,-3 2 0,5-1 1,-1 1-1,0 1 0,1 0 0,2 0 0,1 0 0,-1 2 0,2 3 0,0-2 0,2 2 0,1 1 0,1-2 0,0 2 0,2-1 1,1-2-1,-1-1 0,1-1 2,2-1-2,0 0 0,3 0 1,0-3-1,3-4 0,2 1 0,2-1 0,-2 0 1,5-1-1,-7-1 0,5 1 0,5 0 0,-9 1 0,-2-1 0,-2-2 0,-3 2 1,-3-2 0,-1-1 1,-5 1 0,-3 1 1,-3-1 1,-1 0-2,-7 2 2,1-1-1,-5 0 0,-2 1-1,-7 1 0,-8 2 0,-3-3-1,-7 2 0,-2 2-2,-8 0-6,-2-3-23,3 7-23</inkml:trace>
  <inkml:trace contextRef="#ctx0" brushRef="#br0" timeOffset="23081.3202">14836 12741 0,'62'2'0,"5"1"1,-2 1 1,1 0 0,2 0 2,-5 1-2,5-2 1,-5 3 1,3-2 0,-1 2-2,-6-4 0,10 3 0,0-3-1,2-1 0,4 1 0,-1-1 0,0-1-1,3 0 2,-1 1-2,-1 0 0,0 0 1,-1 1-1,3-1 0,0 2 1,0 1-1,1-1 0,-2 0 0,2 2 0,0-1 1,-2 2 0,1-2 1,-2 1 0,2-1-1,-2 1 1,1-1 1,-3 2-1,1-1 1,-3 0-1,-2 0 0,-2-1 1,0 0-1,-5 0 2,1 1-1,-5-3 1,-8 0 1,3 1-2,-8-2 2,7 0-2,-4 0 1,-2-1-2,-2 1 1,-5-1-2,2 0 0,-9 0-2,3 1-7,-12-1-21,5 7-17</inkml:trace>
  <inkml:trace contextRef="#ctx0" brushRef="#br0" timeOffset="26600.5214">7880 12639 1,'0'0'5,"0"0"0,4-5-2,-4 5 1,3-9-2,-3 9 1,8-13-1,-4 4 1,1-1-1,2-4 2,1-1-2,1-2 2,4-4-2,1-4 1,0-6 1,6-1 0,-1-8-2,8-2 0,6-4 1,2-6-1,5-3 2,1-5-2,8 2 3,-3-8-3,7 2 3,-4-5 1,-1 0-1,-1 2-1,-3 3 1,0 4 0,-9 6 0,4 4-3,-11 7 0,-1 7 1,-8 7-1,2 4 0,-4 7 0,-4 5 0,-1 2-1,-12 11-1,16-10-2,-16 10-2,9 0-2,-9 0-10,5 7-16,-5 3-18</inkml:trace>
  <inkml:trace contextRef="#ctx0" brushRef="#br0" timeOffset="30043.7184">22674 12593 0,'0'0'0,"16"8"1,-16-8 1,14 11 0,-14-11 0,6 13 1,-6-13-1,3 9 0,-3-9 1,4 11-2,-4-11 1,5 9 0,-5-9-1,0 0 0,0 0 0,7 10 0,-7-10 1,0 0 0,0 0-1,11 4 2,-11-4-1,0 0 2,9 0-1,-9 0 1,0 0-1,13-5 1,-13 5 1,9-12-2,-9 12-1,13-14 2,-6 4-2,2-2 1,-2 0-2,4-2 0,0 1 0,0-4 1,2 1-1,0-2 0,2 0 0,0 0-1,3-1 1,-2-2-1,2-2 3,0-3-3,0 4 2,0-5-1,1 2 0,0-2 2,4 1-1,-3-1-1,4-1 1,-2 5 0,5-7-1,-4 6 0,6-7 2,3 4-2,-1-2 0,0 2 0,-1 1 2,2 0-2,-6 1 2,6 1 0,-11 2-1,1 1 2,-1 2-2,-2 1 0,0 2 1,-1 0-2,-2 2 1,0-1 1,-3 1-1,-1-4 0,-2 7 2,-2-5-2,-2 7 2,-1-3-2,-5 12 1,9-16 0,-9 16-2,0 0 0,0 0 0,10-10-1,-10 10 1,0 0-1,0 0 0,0 0 0,0 0 2,0 0-2,0 0 0,0 0-2,0 0 2,10-3-1,-10 3-2,0 0-9,0 0-11,13 7-24,-13-7-6</inkml:trace>
  <inkml:trace contextRef="#ctx0" brushRef="#br0" timeOffset="31239.7868">22947 12567 3,'18'-16'4,"-1"-2"0,3-1-1,-2-1 0,5-3 0,-1-1 0,3-2 0,-3-5 0,7 1-1,-4-4 2,6 1-2,3-2 2,-2-1-2,5 1 0,-5-1 1,4 5 2,-1-6-2,2 7 2,-4-5 1,-3 5 0,-1-1 0,1 3 1,-2 0-1,-2 3 0,-1 2 1,-5 2 0,1 3-1,-5 1 0,0 2 1,-2-5 0,-3 9 1,-3-5-3,1 7 1,-4-3-2,-5 12-1,8-13-2,-8 13-16,11 6-40,-11-6 1</inkml:trace>
  <inkml:trace contextRef="#ctx0" brushRef="#br0" timeOffset="46360.6517">8343 13666 0,'35'-8'1,"0"5"2,0-6-2,3 6 0,-3-6 2,3 6-2,-5 1-1,5-1 0,-5 1 0,6 0 0,0 0 0,-2 0 1,2 1-1,-3-1 0,3 2 0,-3 0 0,3 0 0,-6 0 0,0 0 0,-1 2 0,-1 1 0,1 1 0,-5-2 0,4 3 0,-5 5 0,2-4-1,10 5 0,-4-7-1,4 5 2,-3-7-1,4 7 0,0-7 0,2 1 0,-1-1 2,-8-2-1,2 1 0,-2 2 0,0-1 1,2 1-1,-3 0 1,4 0-1,-5-1 1,5 1 1,-4 0-1,7 0 0,3-2-1,-4 1 1,1-1-1,2-1 1,2 2 0,-2-2 1,4 0 0,-7 0 0,-1 0 1,3 0 0,-2 0 0,3 0 0,-5 0 1,4-2 0,-5 1-1,8-1 1,-1 1-1,-3-2 2,4 2-1,-5-1-1,3 2 1,-4 0-1,5 0 1,-7 0-2,0 0 1,0 0-1,-2 0 0,1 0 0,-2 0-1,-2 2 0,-4 0-2,0-1-11,-6 3-16,-6-3-17</inkml:trace>
  <inkml:trace contextRef="#ctx0" brushRef="#br0" timeOffset="48737.7876">8482 13787 0,'70'-6'5,"-1"1"2,-1 0 0,0 1 3,1 1-2,-2 1-1,0-1 0,0 3-1,-1-1-1,-6 0 0,8 1-3,1 0 2,0 2-4,4 0 1,-1-1 1,4 1 0,1 1-2,1 0 1,3 0 0,1 0-1,3 0 1,-1 1-1,2 2 0,2-2 1,2 1 1,0 0-1,0 0 1,2 1 0,2 1 1,-3-1 0,6 1 1,-3-2-2,3 4 3,8-1-1,-7 2-2,-4 2 0,5-1 1,-4 0-2,4 3 0,10 1 0,-9-3 0,-1 0-1,3 2 2,-4-1-1,3-1-1,7 0 1,-7 2 0,-2-4-1,2 4 1,-4-2-1,7 0 3,5-2-2,-7 3 0,0-4 1,1 1 0,-3 0-1,5 1 1,6-3-1,-9 1-1,2-1 1,2 0-1,-1-2 2,3 1-2,8-2 0,-7 0 1,1 0-1,3 0 2,-4 0-2,7-1 0,5-1 0,-3 1 1,-5-3-1,3 1 1,-1 0-1,5-1 0,6-2 2,-5 1-2,-4 0 0,8 0 0,5-2 0,-7-3 1,6 1-1,-3 1 1,-9-4-1,9 3 0,4-1 1,-3-1-1,-8-1 0,10 2 0,1-1 0,-4-2 0,8 3 0,-7-1 0,-6 0 0,9-1 0,4 2 0,-3-3 1,-7 2-1,9 0 1,3-1-1,-4 0 2,3 2-1,-2-2-1,-2 1 1,0 0 0,7 1-1,-6 0 1,-9 0-1,12 0 1,2 0-1,-3 1 0,-5-1 2,5 0-2,5 0 0,-1 0 0,5-2 1,0 2-1,4 0 0,1-1 0,5 2 0,2 0 0,2 1 1,1-1-1,1 1 0,6 3 0,-1 0 0,5 0 1,0 0-1,2 2 0,1 1 1,5-1-1,-2 1 0,4 0 1,0 0-1,3 2 2,8 1-2,-4-2 1,-8 4-1,11 1 1,4-1-1,-4 6 0,-5-2 1,7 5-1,-3-2 1,7 2 0,10 0-1,-9 0 1,-1-2 1,6 1-1,10-2 0,-5 1-1,1 2 2,-5-3 2,-6 1-1,6-5 3,2 4 1,-7-7-1,-11 3 4,3-6-2,-6-1 0,-1-2-1,0 1-2,-13-4 0,-7 2-2,-8 0-1,-3 0-1,-9-1-1,-2 1-3,-12 0-9,-12 0-15,-8-3-32,3 2-10</inkml:trace>
  <inkml:trace contextRef="#ctx0" brushRef="#br0" timeOffset="49789.8478">31257 12819 0,'5'-6'11,"-5"6"0,12-18 2,-2 7-1,4-4 2,1-2-2,4-5-4,2 1-1,6-8 0,-1 0 3,5 0-2,5-4-1,2-2 0,4 2-2,-1-4 1,9-4-3,-5 5 2,5-2-5,-6 6 0,-4-4 1,-1 6-1,-6 1 1,0 3-1,-14 8 0,4 0 2,-7 6-2,0 1 0,-16 11 0,16-11-4,-16 11-9,0 0-8,12 0-18,-12 0-14</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18:33.012"/>
    </inkml:context>
    <inkml:brush xml:id="br0">
      <inkml:brushProperty name="width" value="0.05292" units="cm"/>
      <inkml:brushProperty name="height" value="0.05292" units="cm"/>
      <inkml:brushProperty name="color" value="#FF0000"/>
    </inkml:brush>
  </inkml:definitions>
  <inkml:trace contextRef="#ctx0" brushRef="#br0">18064 4892 0,'0'0'3,"0"0"-1,5 0 0,-5 0 2,0 0 1,0 0-1,11 6 1,-11-6 0,0 0 1,11 10 0,-11-10 0,10 13 0,-10-13 0,10 14 0,-3-4 1,-7-10-2,12 17-1,-5-6 2,2-1-1,-1 0 0,2 0-2,-1 0 3,2-1-1,0-2 0,2 0 1,0-2-1,4-2 4,6-3 1,-5 0 1,7-2 2,-2-6-2,8-2-1,-4-6 1,9-1-1,-1-5-2,1-5-3,6-4 1,0-3-2,9-2 0,-4-8-1,9 3 0,3-3 0,3-2 2,1-2-1,4 1-1,4 0 2,-3-2 0,4 5 0,-5-4 2,-1 4-2,2-2 0,0 3 1,-3 2-1,-1 0 0,-4 5-1,-2 0-1,-4 6-1,-2 2 0,-8 8-2,-8 1-4,2 4-8,-10 9-32,-2 2-25,0 4-5</inkml:trace>
  <inkml:trace contextRef="#ctx0" brushRef="#br0" timeOffset="2353.1346">19150 6612 0,'7'0'3,"-7"0"0,0 0 2,10 16-2,-10-16 2,9 16 1,-9-16 0,10 18 0,-10-18-1,12 20 0,-12-20-1,15 17 1,-7-7-2,-1-2-1,3 3 0,-2-3-1,1-1 2,-9-7-1,18 14 2,-10-11-2,3 0 5,-3-1 3,3-2 3,-2 0 2,4-6 2,1-3 1,3-3 1,0-6 2,7-3-3,1-10-2,7-1-3,8-8-2,2-3-1,5-2-3,3-6-1,4-3-1,1-3 0,6 3-2,-3-4 0,-2-1 2,9 1-1,1-2-1,-2 1-1,2 3 0,-2 2 0,1 2-1,-5 2 0,1 5-2,-7 4-2,-6 7-5,0 2-20,-4 11-40,-4 3-3</inkml:trace>
  <inkml:trace contextRef="#ctx0" brushRef="#br0" timeOffset="5585.3195">20848 8425 0,'0'0'4,"0"0"2,0 5 0,0-5 1,0 0 0,0 0 1,0 0-1,0 0 1,0 0-1,0 0-1,0 0 1,0 0-2,0 0-1,0 0 1,0 0 0,0 0-2,0 0 0,0 0-2,0 0 0,0 0 3,0 0-3,0 0 0,0 0 1,0 0 0,5 9 0,-5-9 0,0 0 1,11 12-1,-11-12-1,9 7 2,-9-7-2,11 10 0,-11-10 1,11 7-1,-11-7 1,13 8-1,-13-8 0,13 12 0,-13-12 0,14 7 1,-14-7-1,13 9 0,-13-9 0,14 15-1,-5-10 0,-2 4 0,3-6 2,1-3 1,0 0-1,1 0 3,1-5-1,2-10 3,1 3 0,1-7 3,1 2-3,3 0 1,5-8 0,1 0 1,5-9-1,0 0-1,10-6 0,5-2 1,2-5-2,6-1 0,3-4-1,5-1-2,-1 1 1,4-6-1,-1 5-1,-4-2 0,7 5-1,-2 4 0,-3 1-4,-1 6-11,-4-1-40,-1 14-13</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27:20.250"/>
    </inkml:context>
    <inkml:brush xml:id="br0">
      <inkml:brushProperty name="width" value="0.05292" units="cm"/>
      <inkml:brushProperty name="height" value="0.05292" units="cm"/>
      <inkml:brushProperty name="color" value="#FF0000"/>
    </inkml:brush>
  </inkml:definitions>
  <inkml:trace contextRef="#ctx0" brushRef="#br0">4458 8867 3,'10'0'10,"0"-2"2,-1-6 1,1-4 0,4-4 3,1-4-3,2-4 0,2-5 0,1-3-4,3-4 3,3-6-2,0 2-1,1-4-2,1 6 0,-2-3-1,1 6-3,-1-1-4,2 8-16,-7 15-26,1-3-15</inkml:trace>
  <inkml:trace contextRef="#ctx0" brushRef="#br0" timeOffset="684.0391">5897 8754 11,'0'0'2,"9"-10"2,0-1 1,2-5 2,5-3 0,3-6 4,1-9 1,6 1-1,-3-4 1,4 4-2,-7-2-3,5 6 0,-5 0-3,2 8-14,0 10-16,-4 1-23</inkml:trace>
  <inkml:trace contextRef="#ctx0" brushRef="#br0" timeOffset="1324.0757">7509 8700 36,'0'0'2,"7"-14"2,3 3 2,5-9 1,3-7 0,4 2 0,0-8 2,4 1-2,4-1-3,-8 7-2,-2 0-9,-3 9-17,4 8-22</inkml:trace>
  <inkml:trace contextRef="#ctx0" brushRef="#br0" timeOffset="1958.112">8832 8681 32,'0'0'3,"7"-12"2,2 0-1,2-5 6,4-8-1,2 0 2,2-7 1,3 2 0,0-1 0,-2 4-4,-3-2-2,0 10-5,-1 4-11,-2 1-16,2 11-21</inkml:trace>
  <inkml:trace contextRef="#ctx0" brushRef="#br0" timeOffset="2675.153">10674 8635 19,'0'0'4,"6"-14"2,7-3 2,3 2 3,4-10 2,3 1 1,4-5 3,3 0 2,4 0-3,-8 4-3,-1 7-3,-4-2-2,-4 8-4,1 0-9,-4 7-16,-3 1-35,0 5 1</inkml:trace>
  <inkml:trace contextRef="#ctx0" brushRef="#br0" timeOffset="3968.227">12660 8552 28,'0'0'2,"9"-14"0,-1 4 3,3-4 1,3-1-1,2-6 1,2 1 0,1-2-4,2 1-11,0 11-22</inkml:trace>
  <inkml:trace contextRef="#ctx0" brushRef="#br0" timeOffset="6841.3913">14126 8571 0,'25'9'1,"2"-3"2,-3 2 2,1-5-1,-3-2 0,6-1 1,-3 0-1,4-1 1,-2-5 1,2-1 0,4-6 0,-3 2 1,2-4 0,-3 2 0,4-4 1,-6 4-1,6-3 0,-9 0 0,1 3 1,-3-3-1,-1 1-1,0-4 1,-3 2-1,2-4-1,-2 2 0,-2-2-2,-1 0 1,0-1-2,-3-2 0,-1 2 1,-3-3-1,0 2 0,-2-1 1,-2-1-2,0 1 1,-3 0-1,-1 1 2,0 0-2,-1 3 0,-3-1 1,-3 1-1,-3-1 2,2-3-2,-2 4 2,-1-4 0,-4 4-1,1-2-1,-3 3 1,0-2-1,-1 5 1,-3 0-2,-2 0 0,0 3 0,1-3 0,-3 4 1,2-1-1,-2 0 0,0 1 0,-2 1 0,1-1 0,-1 2 0,1 1-1,-3 4 1,1-2-2,-1 2 1,-1 2 0,4 3 0,-5 0 0,3 0 0,-2 6 0,1 0-1,-2 1 2,3 0-1,-2 4 0,4-2 0,-2 3 1,1-2-1,2 3 1,1-2-1,0 4-1,-2 0 1,6 0 1,-4-1-1,4 5 0,1-4 0,2 7 1,-2 2-1,5 0 1,5 3-1,-3-2-1,4 4 1,2-3 0,2 6 1,2-5-1,0-1 0,2 0 1,-1-1 0,4 2 0,0-2 0,5 0 0,0-2 1,3 1-1,-1-2 1,6-3-1,5-1 1,-2 1 2,6-5-2,-5 2 1,6-6 0,-4 0 2,8-3 0,-10 1 1,0-5 0,-1-1 0,0-1 1,-1-1 0,0 0-1,-3-4 0,1-1-1,-4 0-2,1 1 1,-2-1-4,-2 1-8,1-2-21,1 6-27,-1-1-7</inkml:trace>
  <inkml:trace contextRef="#ctx0" brushRef="#br0" timeOffset="7576.4334">15146 8079 5,'0'0'1,"0"0"0,0 0-1,0 0 0,0 0 0,0 0 0,0 0-1,0 0 2,0 0-1,0 0-1,2 8 2,-2-8 1,7 11-1,-7-11 1,11 14 2,-11-14-2,10 15 2,-10-15 0,12 13 0,-12-13 2,11 11 1,-11-11 1,11 6 3,-11-6 2,14 1 1,-14-1 2,16-2-2,-8-5-1,4-3 1,-1-3-5,3-1 1,0-3-2,4-2-1,-1-2 0,3-2 1,2-2-1,-1-3 0,2 2 1,1-4 1,0 4 0,-2-3 1,4 1-1,-6 3 1,3 3-2,-4 4 0,0 0-2,-5 5-2,1 1-2,-6 4-9,3-8-52,3 16-10</inkml:trace>
  <inkml:trace contextRef="#ctx0" brushRef="#br0" timeOffset="17349.9924">31780 4998 0,'0'0'4,"0"0"1,0 0 0,4-10 3,-4 10-1,13-17 1,-2 7 2,3-3-2,0-1 0,1-1-1,1-2 2,2-1-1,3-1-1,0 1 3,-4-1-3,2 0 0,4 2-2,-7 2-1,1-1 0,-4-2-3,0 9 0,-3-5-1,-1 6-7,-9 8-6,12-10-14,-12 10-12</inkml:trace>
  <inkml:trace contextRef="#ctx0" brushRef="#br0" timeOffset="21741.2435">31648 5620 1,'8'12'15,"-8"-12"1,11-3 1,0-5 1,2-5 0,0-3 1,4-6-4,9-3-2,-3-3-4,6 0-2,2-3-1,-2-2-2,3 6-2,-5-3-2,2 11-5,-6-1-7,0 11-14,-8 6-18</inkml:trace>
  <inkml:trace contextRef="#ctx0" brushRef="#br0" timeOffset="22235.2718">31636 6057 0,'0'10'0,"0"-10"3,0 17 0,1-7 1,0 0-1,2 2 3,0 0 0,8-5 3,-2-3 1,4-4 0,0-2 2,5-7-2,4-8 1,6-5 1,0-6-1,3-7-6,3 2 0,-3-4-1,3 6-3,-3-2 0,-2 8-6,-8 5-9,1 8-15,-7 12-12</inkml:trace>
  <inkml:trace contextRef="#ctx0" brushRef="#br0" timeOffset="22716.2993">31598 6540 35,'0'0'3,"0"0"1,14-3 2,-3-5 0,1 0 2,5-6-1,2-3 3,7-4-1,-1-7-2,4 3-2,-1-6 1,2 6-4,3 0-2,-4 4-2,-1 6-9,-7 6-6,-5 2-14,0 11-16</inkml:trace>
  <inkml:trace contextRef="#ctx0" brushRef="#br0" timeOffset="23091.3208">31603 6965 26,'0'0'3,"9"-7"-1,0-1 2,4-4 1,2-2 0,3-3 0,7-2 0,0-4 1,2 3-3,0 0-1,-3 3-5,3 2-6,-7 6-10,-1-1-11</inkml:trace>
  <inkml:trace contextRef="#ctx0" brushRef="#br0" timeOffset="23494.3438">31649 7272 38,'0'-9'3,"0"9"-1,7-15 2,2 5-1,4-7 1,6 2-1,5-5 1,1 0-1,1 6-4,2-2-5,-5 7-6,4-3-9</inkml:trace>
  <inkml:trace contextRef="#ctx0" brushRef="#br0" timeOffset="23923.3683">31713 7628 13,'0'0'3,"13"-8"0,0-2 2,-2-1 0,8-3 1,0 1-1,3-5-1,2 2 1,-3 2-3,-2 1-6,-5 6-7,4 2-7</inkml:trace>
  <inkml:trace contextRef="#ctx0" brushRef="#br0" timeOffset="24320.3911">31695 8009 20,'0'0'3,"0"0"0,13-11 2,-4 2 1,3-2 0,3-3 2,1-2 1,5-1 0,-1-9-2,2 7 1,-3-5-3,3 6-1,0-2 0,1 4-2,-3-2-1,-2 7-1,-2 3 0,-2 0 0,0 3-2,-3 0-3,-11 5-8,12-4-12,-3 10-24</inkml:trace>
  <inkml:trace contextRef="#ctx0" brushRef="#br0" timeOffset="28733.6435">30828 8581 4,'0'0'3,"0"0"1,7 0 2,-7 0 1,0 0 0,0 0 2,12-3 0,-12 3 1,0 0-2,0 0-1,0 0-1,0 0-2,0 0 0,0 0-1,-5 0-1,5 0-1,-18 12 2,10-3-3,-4 2 1,0 0 0,-2-1 0,1 2-1,1-1 1,2 0 2,-1-1-3,3-2 0,8-8 0,-8 15-3,8-15 3,-2 12-1,2-12 1,0 10-1,0-10 1,0 0 1,8 7 0,-8-7 2,12 1-1,-12-1-1,19 0 2,-9-1-2,5-2 1,-5 1-2,3 0 1,-2 0-1,1 1 0,4-1 0,-7 2-1,0 0 1,-9 0 0,16 4-1,-16-4 1,15 8 0,-15-8 0,5 14 0,-5-4 0,0 0 1,-5 2-1,-7 0 1,3 4 0,-7-1-1,2 1 2,-3 2-2,4-1 1,3-4-1,0 2 0,2-4 0,3-2 0,5-9 0,-6 15 0,6-15 1,0 0 0,0 0 0,0 0 3,10 5-1,-10-5 2,15 0 0,-4-3 1,0 0-2,5-1 2,2 0-1,-2-2-2,3 2 1,-3 0-2,3 0-1,-7 1 2,3-1-3,-5 3 0,-10 1-3,11-1-2,-11 1-11,0 0-18,11 1-21</inkml:trace>
  <inkml:trace contextRef="#ctx0" brushRef="#br0" timeOffset="29632.6949">31246 8688 3,'0'0'1,"0"0"0,0-12 0,0 12 0,2-18 3,0 6-1,0-2 2,-1 2 2,-1 0 2,2 2-1,0 1 0,-2 9 1,-2-10-2,2 10-1,0 0-5,0 0 0,0 0-1,0 0-1,0 7 0,0-7 1,4 14 0,1-3 2,1 1-1,-1 1 2,3 0-1,-2 2 1,1-3-2,2 2 0,-1-2 0,-3 1 1,3-1-2,-2 0 2,0-2-1,0 1 0,-4-3 0,1 1 0,-3-9 2,0 16-1,0-16 2,-4 13-3,-5-3 1,9-10 1,-17 16-1,6-8-1,0 0 0,1 1 0,-1-4 1,11-5 0,-12 10-1,12-10 0,-9 4 2,9-4-2,0 0 1,0 0 2,0 0 1,0 0-1,0 0 2,7-2-1,-7 2-1,16-6 2,-4 0-1,-2 1 0,0-1-2,5-1-1,-2 1-1,0-1 2,0 1-2,0 1-1,1-1 1,-3 3-1,1-3 1,-4 3-1,1 1-1,-9 2 0,10-3-5,-10 3-4,0 0-16,6 7-21,-6-7-11</inkml:trace>
  <inkml:trace contextRef="#ctx0" brushRef="#br0" timeOffset="30090.7211">30985 9270 18,'0'0'4,"0"0"-1,0 0 3,12-6 3,-12 6-1,18-10 3,-4 2 0,4-6 4,2 0-3,7-9 1,5 3-3,0-5 0,8 3-2,-5-6 0,4 5-3,-2-1-2,4 3 0,-6 7-1,-1-4 0,1 6-1,-5 0-1,4 6-3,-8 0-4,-2 3-7,-6 1-7,0 2-10,-9 2-14</inkml:trace>
  <inkml:trace contextRef="#ctx0" brushRef="#br0" timeOffset="30551.7475">31089 9409 68,'0'0'2,"10"-10"3,3 2 1,4-4 2,6-3 2,5-5 2,5-2 1,8-6 0,-2 1-2,5-3-1,-3-3-1,4 7-1,2-3-1,-5 8-1,-2-3-2,-3 9 1,-2 0 0,-6 6-2,-2 4-1,-11 1 2,-3 1-3,-3 3 0,-1 0-2,-9 0-6,0 0-14,0 0-32,10 0-9</inkml:trace>
  <inkml:trace contextRef="#ctx0" brushRef="#br0" timeOffset="33486.9154">31108 12301 20,'0'0'2,"0"0"-2,0 7 0,0-7-2,0 0 2,0 0 0,1 17 0,0-7 2,-1-10 0,2 20-1,0-11 3,2 7-1,1-3 2,-2 3 0,3-6-2,-1-1 2,-5-9 0,13 15 1,-13-15 1,13 10 3,-4-9 0,-9-1 1,18 0 3,-5-7-1,3-5 0,3-3 1,4-4-1,3-9-2,1 2 1,4-4-1,1-1-2,0 1 1,4 2-3,-1 1-1,0 7-2,-3 6-1,-5 0-7,-2 7-6,-5 4-9,0 3-16,-10 7-28,-9 14-3</inkml:trace>
  <inkml:trace contextRef="#ctx0" brushRef="#br0" timeOffset="34031.9465">31140 12934 6,'0'0'10,"7"13"0,-7-13 5,11 3 0,-2-3 2,1-4-1,3-5 3,3-6 0,3-2 0,5-7-4,1 2-1,5-8-3,-2 5-3,5-4-2,-5 5 0,5 2-4,-2 7-2,-2 1-6,-4 9-7,-6 4-10,2 4-11,-9 4-22</inkml:trace>
  <inkml:trace contextRef="#ctx0" brushRef="#br0" timeOffset="34524.9747">31081 13455 7,'5'15'11,"-5"-15"2,10 13 3,0-9 0,0-2 3,2-2-1,4-5 2,1-3-1,3-9-1,4 1-1,5-12-1,-1 0-3,4-4-4,-1 1-1,1-2-3,1 7 0,1 0-3,-3 9-4,-1 3-7,-4 5-7,-4 6-13,2 5-15,-11 8-21</inkml:trace>
  <inkml:trace contextRef="#ctx0" brushRef="#br0" timeOffset="34989.0013">31055 13943 34,'0'0'2,"0"0"0,0 0 1,0 0-1,0 0 2,0 0 0,0 0 2,0 0 3,6-2-1,-6 2 3,16-8 2,-4-1 3,1-3 1,5-3-1,3-7-1,0-2-1,2-5-3,5 1-3,1-2-3,-2 1-2,4 3-6,-8-3-1,2 13-5,-5-2-6,1 11-6,-8 7-11,0 2-14,0 12-16</inkml:trace>
  <inkml:trace contextRef="#ctx0" brushRef="#br0" timeOffset="35342.0215">31026 14460 3,'0'0'8,"0"0"4,7-9 1,-7 9 1,19-17 2,-7 2-1,5-1 1,3-3-5,1-3-5,0 2-2,1-4-3,3 3-2,-3-6-3,0 10-3,-2-4-6,-2 7-5,0 3-3,-3 4-5</inkml:trace>
  <inkml:trace contextRef="#ctx0" brushRef="#br0" timeOffset="35742.0443">31021 14999 74,'0'0'2,"0"0"1,0 0 0,0-8 2,0 8 1,2-16 1,3 3 1,1-4-1,4-5-1,2 4 0,3-4-2,-1 2-2,3-2-1,3 6-2,-1 0-5,-3 4-4,5 7-8,-2-4-5,-3 9-6,0-1-9</inkml:trace>
  <inkml:trace contextRef="#ctx0" brushRef="#br0" timeOffset="36120.066">31033 15380 42,'0'0'3,"0"0"1,0 0 3,0 0 1,-2-9 2,2 9 2,0-11 2,0 11 3,11-16-3,-1 1 1,0-1-3,2-3-2,3-3-1,4-2-2,0 0-1,3-1-2,-1 1-3,2 1-5,0 3-6,1 0-17,3 12-28,-3-6-4</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28:14.336"/>
    </inkml:context>
    <inkml:brush xml:id="br0">
      <inkml:brushProperty name="width" value="0.05292" units="cm"/>
      <inkml:brushProperty name="height" value="0.05292" units="cm"/>
      <inkml:brushProperty name="color" value="#FF0000"/>
    </inkml:brush>
  </inkml:definitions>
  <inkml:trace contextRef="#ctx0" brushRef="#br0">20506 5733 0,'0'0'4,"0"-9"1,0 9-1,0 0 2,0-9 0,0 9-1,0 0 0,0 0 0,-11-11-1,11 11 1,0 0 0,-12-5 0,12 5-1,-10-4 0,10 4-2,-9-2 2,9 2-3,-10-1 0,10 1 0,-11 0 1,11 0-2,-9 0 1,9 0 0,-11 0 0,11 0 2,-14 0-1,14 0 0,-12 0 2,12 0-1,-12 0 1,12 0-2,-13 1 2,13-1-2,-13 2 1,13-2-2,-15 2 1,15-2-1,-14 4 0,14-4 3,-14 3-2,14-3 1,-14 3-1,14-3 2,-11 2-3,11-2 1,-10 0 1,10 0-3,-10 3 1,10-3 0,-9 4-1,9-4 1,-11 3-1,11-3 0,0 0 1,-11 5-1,11-5 1,-13 9 1,1-4-2,12-5 1,-21 10-1,21-10 2,-21 15-2,11-8 1,-2 0 0,12-7-1,-12 15 0,12-15 0,-9 16 0,9-16 0,-10 14-1,10-14 1,-4 14 0,4-14 0,-6 14 0,6-14 1,-4 14-1,4-14 0,-3 14 2,0-6-4,3-8 2,-1 17 0,1-17-1,-4 17 1,4-17 0,0 14-1,0-14 1,0 13 0,0-13 0,0 14 0,0-14 0,4 14 0,-4-14-2,2 12 1,-1 0-1,-1-12 0,4 19 1,-4-19 0,8 18 0,-8-18-1,8 19 4,-8-19-2,10 12 0,-10-12 0,10 10 0,-10-10 0,21 12 1,-11-6-1,4-1 0,-14-5 1,22 11-1,-13-6 1,6-2-1,-15-3 1,14 9-2,-14-9 2,14 8-1,-14-8 0,15 6 1,-15-6-1,16 7 0,-16-7 2,16 8-1,-16-8-1,18 4 2,-8-2-2,-10-2 0,19 5 1,-11-4 0,2-1-1,-1 0 3,2 0-2,-2 0 0,1 0 0,2 0 0,-3-2 1,1 0-1,1 0 0,-1 0 0,-1-2 0,-9 4-1,16-5 3,-16 5-2,17-7-1,-8 4 1,-1-2 0,-8 5-1,17-7 1,-8 5 0,0-1-1,1 0 2,0-1 0,-10 4-1,14-7 1,-14 7-1,18-8 2,-10 1-1,2 0 0,-10 7 1,15-15-1,-9 7 0,5-1 3,-5-7-2,1 6 2,-2-4-1,0 4 0,-2-6-1,3 3 2,-3-1-2,-1 0-1,1 4 0,0-4 1,-2 2-1,-1-6 0,0 3 0,0-5-1,0 2 1,-2-1 0,-2 1 0,-3-1 0,0 0-1,1-1 1,-2 6 1,-2-4-1,-2 4-1,-3-1 0,2 1-1,-2 2 0,-2 2-2,-3 4-7,0-2-15,-6 3-39,1 5-5</inkml:trace>
  <inkml:trace contextRef="#ctx0" brushRef="#br0" timeOffset="1893.1082">16181 5646 0,'0'0'6,"-11"-12"2,11 12 1,-16-12-2,6 8 0,-2 2 0,2-1-1,-1 0-1,0 0 0,-2 1-1,0 2 1,-1 0-1,1 0-1,-2 0 0,0 0-1,1 3 2,0 2-2,-1-1 0,2-1 1,-1 3-1,0 0-1,-1 3 2,2 0-1,-2 0-1,2 2 2,-2 1-2,1 1 0,1 1 0,0 1-1,0 3 1,-6-2-1,8 5 0,-5-1 0,7 3 0,-3-4 0,3 2 0,-1-2 0,7 0 0,1-1 0,2 0 0,0-1-1,0 1-1,0 3 1,1-4-2,1 3 2,4-3-1,1 4 1,1-6 1,6 4 0,-4-6 0,7 1 1,-5-3 0,5 0-1,-4 0 1,3 0 0,-5 1-1,1-3 3,-1 1-2,-1 1-1,2-3 1,-1 2 0,-1-3-1,2 0 0,0 0 1,0 0 1,-1-1-2,1 0 1,2-3 0,-2 2 0,2 0 0,-1-1-1,2-1 1,-1 0 1,3-3-2,-4 2 1,1 0-1,1-2 1,-1 0 0,-1 0 0,0 0 2,-1 0-1,-1-4 2,-1 1-1,1-3 1,-2 0 0,0 1 1,0-2-3,0 0 2,-9 7-1,15-17 0,-7 7-1,-1 0 0,0 0 0,1-4-1,-1 0 0,0-1 0,-1-2 0,3 0 0,-1-1 2,-2-2-2,-1 0 2,-1-1 2,-1-3 0,-3 3 0,1-3 1,-2 1 1,-3-2 0,-5 2-1,1-1-1,-7 1-1,0 4 0,-5-1-2,1 1-1,-7 1-1,3 2-7,-4 4-13,1 12-32,-4-3-10</inkml:trace>
  <inkml:trace contextRef="#ctx0" brushRef="#br0" timeOffset="4737.2709">16106 6166 0,'0'0'4,"0"0"-1,-13-3 3,13 3-1,-12-3 0,12 3 0,-13-3-2,13 3 1,-12 0-1,12 0 0,-16 0-1,16 0 2,-13 0-2,13 0 0,-15 0 2,15 0-2,-12 2 1,3 3-2,-1 0 1,1 1-1,-3 4-1,-2-2 2,1 2-2,-3 4 0,0-4 0,1 2 1,1-1-1,0 0 0,2-2 1,1 1-1,1 0 0,1 0 0,2-1 0,4 0 0,-1 1 0,-3 0 0,3-2 0,-7 1 0,7 3 0,-5-2 0,5 3 0,-5-2 0,5 4 0,-2-3 0,5 2 0,0-2 0,1 2 0,5-3 0,-1 2 0,5-2 0,-3 0 0,5-3 0,-3 2-1,4-1 2,-12-9-1,14 17 0,-14-17 0,14 13 1,-14-13-1,16 14 0,-16-14 1,16 14 2,-7-6-3,1-3 0,-1 2 0,3 3 0,-3-3 0,2 6 0,0-9 0,1 7 0,-1-8 1,1 7 0,-1-8 0,3 3 1,-3-5 0,1 0 0,3 0 0,-2 0 0,-1 0-1,1 0 0,-1 0 0,-2 0 1,2 0-1,-2-2 0,0-1 0,-10 3 0,19-2 1,-11 0-1,4-1 1,-2-5-1,1 3 3,-1-5-3,3 4 0,-2-6 2,4 5-2,-3-7 1,0 6-2,1-1 1,0 2 0,-2-1 1,2 0-1,-3 1-1,3 0 1,-1 0 0,1-4 0,-3 2 1,3 0-1,5-1 1,-8-4 3,6 4 0,-8-5 0,3 1 2,-7-3 0,3 0-1,-6-5 1,-15 0-1,5-2-1,-10-2-2,3 1 1,-8-1-3,2-1-2,-3 5-8,-1-2-24,7 7-24</inkml:trace>
  <inkml:trace contextRef="#ctx0" brushRef="#br0" timeOffset="6837.391">20469 6145 17,'0'0'1,"0"0"3,0 0-2,0 0 2,-10-7 0,10 7 0,-10-5 1,10 5 1,-13-5-2,13 5-1,-11-5 2,11 5-2,-14-3-2,14 3 3,-12-2-2,12 2-1,-16 0 2,7 0-2,9 0 0,-16 0 0,7 3 1,-1-1-2,1 3 1,-2-3-1,1 0 0,1 2 1,-2 2-1,2 1 1,-2-2-1,0 0 1,1 0-1,-2 2 2,-2 0-2,-3 0 0,3 1 0,-3-1 0,6-2 0,-5 5 1,4 0-1,-2 1 0,6-1 1,-1 4-1,3-3 1,1 1-1,-2 4 0,3-5 1,-1 3-1,1-2 0,-1 0 0,2 0 0,1 0 0,1-2-1,0 2 1,-1-2 0,2 3 0,0-2-1,0-1 1,0-10 0,5 19 0,-5-19 1,6 17-1,-6-17 1,12 12 0,-12-12-1,10 14 2,-10-14-1,10 15 0,-10-15 0,14 12 0,-14-12-1,11 15 0,-11-15 2,15 12-2,-2-5 0,-4-1 1,5 1-1,-4 2 0,6-4 1,-6 3-1,5-2 1,-3-1 0,-3 0 2,2 1-2,1-3 1,-2 0 1,2 9-1,-3-9 0,3 6 1,0-9 0,0 7 1,3-7-2,-2 0 2,0 0-2,3-2 0,0-2 1,1-5-1,0 5-1,-3-4 2,2 4-2,-1-1-1,4-2 2,-4-3-2,2 7 0,-3-3 2,3 0 0,-2 1-2,3-2 1,-6 2 0,2-1 0,-2 1 1,1-3 1,-4 2-1,1-4 2,-3 2 0,4-4 0,-5 0-1,-1-5 2,-2 5-1,-2-10 0,-1 0 0,0-2-1,-3 0 0,-4-5-1,-3 1 1,-5-2-1,2 3-1,-5 0-2,-2 3-4,-2 2-13,3 13-30,-5-3-12</inkml:trace>
  <inkml:trace contextRef="#ctx0" brushRef="#br0" timeOffset="8936.5111">27721 4896 0,'34'-37'1,"5"-6"2,-3 2-2,4 0 1,-3 1 2,5 2-1,-8 3 1,-1-2 0,-2 5 0,-2 6 1,-1-4 0,-4 8 0,-4 0-2,-3 4 3,-1 1 0,-6 5 0,-1 3 2,-9 9 0,9-11-2,-9 11-1,4-9-7,-4 9-15,0 0-18</inkml:trace>
  <inkml:trace contextRef="#ctx0" brushRef="#br0" timeOffset="17029.974">16460 6836 1,'0'0'4,"9"10"-2,-9-10 1,9 15-2,-9-15 1,10 14-1,-10-14 2,12 15-1,-12-15 1,11 16-1,-11-16 0,13 13 1,-13-13-1,16 14 1,-16-14-1,15 10 0,-15-10 0,15 7 0,-15-7-1,14 6 3,-14-6-1,13 3 1,-13-3 2,12 1 1,-12-1 0,13 0 1,-13 0 1,12-2-2,-12 2 1,15-9-1,-15 9-1,18-14-1,-10 6 1,2-1-3,-3 0 2,3-3 0,-2 0-2,3-2 2,0 0-2,1-3 1,2 1-2,3-3-1,3 0 2,-1-1-2,6 1 0,-5 2 0,4-2 1,-3-4 0,2 5 1,-5-3-1,4 6 1,3-5 1,-6 6 1,2-3-1,-3 6 2,1 2 0,-6 2 1,4 0-1,-17 7 1,15-9 0,-15 9-2,0 0 2,10-11-3,-10 11 1,0 0-1,0 0-1,0 0 1,0 0-3,0 0-1,0 0-3,0 0-7,0 0-18,0 0-36,0 0-4</inkml:trace>
  <inkml:trace contextRef="#ctx0" brushRef="#br0" timeOffset="19678.1255">21014 6832 0,'0'0'4,"14"11"-1,-14-11 1,0 0-1,12 11 1,-12-11-2,0 0 2,11 9 0,-11-9-2,0 0 2,13 7-2,-13-7 2,0 0-1,10 4 2,-10-4 0,11 0 2,-11 0 0,11 0 0,-11 0 0,12-7 0,-2 1 0,-10 6-1,17-15 1,-7 8-2,3-3 0,-3-1-2,3-4 2,1 2 0,2 0 0,-2-5-1,5 1 2,-3-2-2,4 0 1,-2-6 2,5 5-2,-3-5 2,5 3-1,5-1-2,-5 2 1,4 2 0,-5-1-3,6 6 0,-8-1 0,5 4 0,-8 0-1,-3 3 0,0-2 0,-2 2 0,-1 1 1,-3 3 1,-1-2-1,-1 1 0,-8 5 0,15-9 1,-15 9-1,11-5 0,-11 5-1,0 0 0,10-8 2,-10 8-2,0 0-1,0 0 1,9-7 0,-9 7-1,0 0 1,0 0 0,0 0-1,10-5 1,-10 5 0,0 0 0,0 0 2,0 0-2,10-4 0,-10 4 0,0 0 1,0 0 0,0 0 0,0 0 1,0 0-1,0 0 0,0 0 0,0 0 0,0 0-1,0 0-1,8-7 0,-8 7-1,0 0-5,0 0-12,0 0-32,0 0-16</inkml:trace>
  <inkml:trace contextRef="#ctx0" brushRef="#br0" timeOffset="22919.3109">16482 8286 0,'0'0'0,"10"15"0,-10-15 1,11 14-1,-11-14 3,9 7-1,-9-7 1,0 0 1,9 6 2,-9-6 3,0 0 1,0 0 1,11-1 1,-11 1 0,9-9-1,-9 9-2,16-15-2,-5 3 0,-1 1-3,4-2-2,-1-1-1,1-3 0,3 2 1,0-4 0,1 3-1,2-2 0,1 0 2,1-1-2,-1 0 0,3 2 0,-4 0 0,4-1 1,-3 2 0,3-2-1,-6 2 2,4 2-2,-5 0 0,2 2 0,-4 2 0,-2 3-3,-4 1-10,2-1-17,8 7-25</inkml:trace>
  <inkml:trace contextRef="#ctx0" brushRef="#br0" timeOffset="24472.3997">20868 8181 6,'0'0'1,"0"0"2,0 0-2,0 0 1,0 0 2,0 0-2,0 0 2,0 0-2,0 0 1,0 0-2,0 0 0,0 0-1,0 0 1,0 0-2,0 0 1,10-4 0,-10 4 0,0 0-1,9 0 2,-9 0-1,0 0-1,12 4 2,-12-4-1,0 0 0,13 6 1,-13-6 0,9 3-1,-9-3 2,10 2-1,-10-2-1,10 2 1,-10-2-1,10 1 1,-10-1-1,0 0 0,9 4 0,-9-4 0,0 0 0,0 0 1,0 0-1,10 7 0,-10-7-1,0 0 2,0 0-1,0 0 2,8 8-1,-8-8-1,0 0 1,0 0 0,0 0 1,10 2 0,-10-2 0,0 0-1,0 0 2,0 0-1,0 0 2,9 0 0,-9 0 2,0 0 0,0 0 0,0 0 0,10-5 0,-10 5-1,10-8-2,-10 8 1,17-13-2,-5 5-1,2-1-1,0-5 2,5 1-1,-1-1-1,4-4 1,-1-1 1,4-3-1,-2-1 1,4-1-1,-2 1 0,4-3 0,-5-6-1,6 8 1,-6-3 1,4 7-2,1-4 1,-6 7 0,4-1 0,-7 6 3,5 4-2,-9 0-1,5 2 2,-10-1-1,1 2 0,-12 5 1,14-8 0,-14 8-3,9-3 2,-9 3 1,0 0-2,0 0 0,0 0-1,0 0-1,0 0-3,0 0-5,0 0-11,0 0-18,11 3-15</inkml:trace>
  <inkml:trace contextRef="#ctx0" brushRef="#br0" timeOffset="33931.9408">7439 10314 0,'43'-17'3,"1"-5"-1,5 3 2,-4-2-2,6 4 0,-3-4 1,5 5-2,-5-3 0,-2 4 0,2 1 0,-6 2-1,7 4 2,-4-2-2,2 5 0,-3 0 0,-2 2 0,2 3 0,-4 0 0,4 2 0,-10 4 0,1 2 1,0-1-1,-4 3 0,4 2 0,-5-3 1,2 4-1,-2-1 1,1 0-1,-3-3 1,2 3 1,-3-3 0,2-2-1,4-3 3,-4-2-2,6-2 2,-2 0-2,6-5 2,-3-4-2,4-2 0,-4 0 1,-1-1-2,2 0 0,-3 5-1,2-1 0,-5 6 0,3 2 0,-6 0 0,4 7-1,-6 3 1,4 7-1,0-4 1,-3 4-1,5-1 1,-5 2 0,7-3 0,-3 0 0,8-5 1,-3-1 0,0-2 0,3-4 0,1-3 1,4 0-1,-2-7 0,5-3 1,-1-4-1,6-3 1,2-2-1,0-1 0,3-1-1,-1 1 1,1 0-1,-3 1 1,1 2-1,-8 6 0,-3 3 0,1 1 0,-9 5-1,4 2 1,-7 6 0,3 2-1,2 4 1,-5 5-1,3-3 1,-1 3-1,2 0 1,-3-2 0,5-2 0,-4 0 0,0-5 1,4-1-1,-2-4 1,6-1-1,-2-2 1,4-2-1,-3-3 1,6 0-1,1-1 0,-2 1 0,1 2 0,-5 1 0,5 2 0,-7 2 0,5 4 0,-8 4 0,-2 0-1,2 2 1,-5 0 0,3 0 0,-6-2 0,5-1 0,-5-1 0,5-1 0,1-4 0,-2 1 1,5-2-1,-5-2 3,4 0-3,-2 0 0,5 0 1,-6-2 1,-2-2 0,-1-1-1,-1 1 1,1-5-1,-3 4 1,0-4 0,-4 1-1,3-4 1,-7 3 1,5-5-1,-4 1 2,2-2-2,-6 1 3,4-1-3,3-1 1,-6-1-1,4 1 0,-5-2-1,2 3 1,-6-2 0,4 0 0,-7 0 2,-2 0-2,-3-1 2,2 0-2,-3 1 2,0-2-2,2 0-1,-2-1 2,-2 1-2,1-8 1,0 8-2,-1-5 0,0 4 1,0-5 0,-2 7 1,0-4 0,0 5-1,-1 2 1,0-2 1,0 4-1,-4-6 2,-1 3-2,-1-2 0,-2 1 1,-1-3-2,1 3 1,-4-3-1,1 2 0,0 0 2,-4 1-2,1 2 0,-5 0 0,4 1 0,-5 1 0,2 0-1,-1 0 2,2-1-1,-2 2-1,2 0 1,4-2 0,-5 2-1,3 0 1,-3-1-1,1 1 1,-2 0-1,1 0 0,-2 1 0,2 0 1,-4 0-1,-1 1 0,1 0 0,0 0 0,0 0 2,-3-4-1,-2 2-1,4-3 1,-3 4 0,1-4-1,-5 7 1,-3-4-1,4 7-1,-6 1 1,3-1-1,-2 5 0,0-2 1,-3 2-1,4 0-1,3 0 2,-5 0-1,2 1 1,-1 2 0,3-2 0,-4 2 0,4 1 0,0-1-1,0 1 1,1-1 0,-1 3-1,2 2 0,-5 3 0,2-4 0,-2 7 1,2-5-2,-1 5 1,3-6 1,-1 6-1,4-5 1,2-2 0,-1 1 0,5 3-1,-3-2 1,1 2 0,0-2-1,3 3 1,-1-1-1,3 1 1,0 1-2,2-1 1,0 2 0,5 3 0,1 0 0,2 2-1,1-1 0,2 2 1,0 3 1,0-1-1,1 2 0,1-2 1,0 2 0,-1 0 0,2 0-1,0 0 1,-1 1 0,2-3-1,1 6 1,0-1 0,0 0-2,2 3 2,3-7-1,1 8 1,0-4 0,3 2 0,-1-5-1,1-2 1,0 2 0,2-2-1,-1-1 1,2-1 0,-1-1-1,1-1 1,2 0 0,-2-3 0,3 0 0,-2-1 1,3 0-1,-2-1 0,3-1 1,-4-2-1,4 0 1,-3-2 0,5 0 1,-4-2-1,5-1 0,-4-1 0,5-2 0,-2 0 0,7-2 1,0 0-1,-1 0 1,5-2-1,-6 0 0,5-1 0,-7 1 1,4-2-1,-9 3-1,-2-1-4,-2 2-10,-1 0-15,-12 0-29</inkml:trace>
  <inkml:trace contextRef="#ctx0" brushRef="#br0" timeOffset="34875.9948">12990 9814 1,'0'0'4,"0"0"0,0 0 0,-3-11 0,3 11 1,0 0-3,0 0 0,3 10 0,-3-10-2,8 15 1,-8-15-1,13 19 1,-13-19 1,15 22 1,-15-22-1,15 15 2,-5-9 0,-10-6 0,18 16 1,-18-16 0,18 12-1,-18-12 1,19 11 0,-19-11 0,17 7 1,-17-7 1,18 3 1,-18-3 1,21 0 1,-5 0-1,-3-4 0,6-2-1,-3-1 0,7-3-1,-4-3-1,7-1 1,-4-3-2,1-5 2,2 1-1,6-5 1,-1 1-1,3-3-2,3 2 1,1-2-1,2 3-1,-1 0 0,4-2-2,-6 5 1,6-4 0,2 6 1,-4-4 0,1 4-1,-4 1 0,2 1 1,-8 1-1,5 4 0,-12 1 0,-2 2-1,-3 2-1,-4 2-1,-3 3-2,-12 3-4,13-1-7,-13 1-13,0 5-18,0 5-23</inkml:trace>
  <inkml:trace contextRef="#ctx0" brushRef="#br0" timeOffset="35594.0358">13141 9987 0,'10'9'6,"4"-4"2,4 0 2,-2-2 1,2-3 1,-1 0 1,4-2 0,-2-4 1,8-4 0,-5-1 0,1-2-1,5-4-1,1-1 1,4-4-2,0-7 0,6 2-2,-2-6 1,8 2-1,-2-4-1,7 0-2,1-3 0,4 2 0,1 4-2,1-4 0,2 2 0,-5-2-1,2 3 0,-7 2-1,-3 5 1,-7 2 0,-4 2-1,-3 6-1,-9 2 1,0 4-2,-8 2-2,1 5-16,-4 3-47,-3 1-2</inkml:trace>
  <inkml:trace contextRef="#ctx0" brushRef="#br0" timeOffset="42672.4407">18708 5914 3,'0'0'9,"10"0"2,-10 0 0,10 0 0,-10 0 1,15-6 0,-4 1 1,1-4 0,3-1 3,-3 0-3,5-5 0,-1 2 0,3-5-1,-2 1-1,4-3-2,6 5-1,-6-3-3,3 1-4,-3 1-8,3 7-14,-10 0-22,5 6-16</inkml:trace>
  <inkml:trace contextRef="#ctx0" brushRef="#br0" timeOffset="43140.4675">18766 6382 61,'0'0'3,"4"-10"3,3 1 0,4-1 3,0-4-1,8 0 0,-4-4 2,10 3-3,2 3-8,-6 1-12,3 6-18,-11 2-19</inkml:trace>
  <inkml:trace contextRef="#ctx0" brushRef="#br0" timeOffset="43596.4935">18720 6895 57,'0'0'4,"0"0"2,5-15 2,-5 15 1,14-19 1,-1 7 1,-2-3-1,8 1 0,-5-1-3,4 2-8,-3 4-11,0 0-14,0 6-17</inkml:trace>
  <inkml:trace contextRef="#ctx0" brushRef="#br0" timeOffset="43954.514">18649 7465 29,'0'0'3,"0"0"1,12-11 1,-12 11 1,19-16 1,-7 6 0,4-3 0,1 0-1,2-1-4,-2 4-5,1-1-10,-2 5-13</inkml:trace>
  <inkml:trace contextRef="#ctx0" brushRef="#br0" timeOffset="44308.5343">18688 7807 11,'0'0'2,"0"0"2,12-3 1,-12 3-1,19-14 1,-9 5 0,8 1 0,-5-4-5,4 1-9,-2 5-11</inkml:trace>
  <inkml:trace contextRef="#ctx0" brushRef="#br0" timeOffset="44628.5526">18700 8283 54,'0'0'2,"4"-9"2,-4 9-1,14-17 2,-5 8 0,4-4-3,-1 0 1,6-1-5,-2 5-7,-1 2-10,-1 2-9</inkml:trace>
  <inkml:trace contextRef="#ctx0" brushRef="#br0" timeOffset="45044.5764">18705 8811 34,'0'0'3,"0"0"3,12-14 2,-6 6 3,5-3 0,-3-2 1,7-1 1,-5-1 2,6-1-5,-5 2-2,4 3-3,-4-1-2,-1 4-2,0 1 0,-1 3-1,-9 4-3,18-6-4,-4 5-4,-14 1-3,21 0-8,-21 0-7,18 4-14</inkml:trace>
  <inkml:trace contextRef="#ctx0" brushRef="#br0" timeOffset="58875.3674">16024 3360 41,'0'0'2,"0"0"3,-3-12 1,3 12 2,-3-10 3,3 10 1,-4-8 1,4 8 0,0 0-5,0 0-2,0 0-1,0 0-4,0 0-1,-6 11-3,6-2 0,0 8-1,1 7 3,1 1 1,1 5 0,0-1 0,-3 7 1,1-1 1,1 4 0,-1-3 1,1 1 1,1 1 0,-2-1-1,0 4 1,0-5-1,1 5 1,-1-6-2,1 5 1,-3-7 0,1 4 0,-1 0 0,-1-4-1,1 1-1,0-4 1,-2 0 0,2-5 0,0 3-1,1-7-1,0-3 1,1 0 1,0-2 0,0-1-1,0 1 0,0-3 0,0-1 0,0 1 0,-1-2 1,1-3-1,-1-8 0,2 11 1,-2-11 2,0 0-2,0 0 1,0 0 1,0 0-4,0 0-5,0 0-11,0 0-20,0 0-13</inkml:trace>
  <inkml:trace contextRef="#ctx0" brushRef="#br0" timeOffset="59457.4007">15882 4325 57,'0'0'3,"0"0"-1,0 0 2,0 0-1,0 0 1,0 0-1,0 0 1,0 0 1,0 0-3,0 0 0,0 0 0,4 5 0,-4-5-1,12 9 0,-12-9 1,14 14 0,-14-14-2,17 15 2,-7-5 1,-1 0-2,-1 0 1,0-2 1,1 3-1,-9-11 0,16 17 1,-10-8-1,-6-9 0,13 14 0,-13-14-1,12 10 0,-12-10 1,8 6-1,-8-6 2,0 0-1,0 0 2,0 0 0,9 4 5,-9-4 1,0 0 2,0 0 0,4-6 1,-4 6 1,7-15-1,-7 15-1,7-20-1,-2 8-2,1-5 0,2 1-3,0-7 1,-1 5-3,2-4 0,2-2-3,1-1-7,0-1-24,2 2-38,8-3-1</inkml:trace>
  <inkml:trace contextRef="#ctx0" brushRef="#br0" timeOffset="66471.8019">26135 4225 3,'-29'-1'4,"-2"-2"-1,1 3 3,-2 0-2,-1 3-1,-5-2 0,2 3 1,-2 2 0,0 2-1,-3 1 0,0-1-1,1 2 1,1 2 1,1 2-3,-4 3 3,0-2-2,-4 2-2,3 1 1,-6 7 1,-5-3-2,4 5 1,-4-1-1,6 3-1,-1-1 2,0 7 0,2-3 2,2 6-1,7 4 0,-3-4 0,4 6 1,0-1-2,3 9 0,-2-5 0,3 5-2,5-2 1,1-2 0,2 6 0,-3-4 0,6 6 0,-1 0 1,8 0 2,-7 5-1,9 1 1,-5 1 0,8-1-1,2 2 1,-1-1 0,2-5 0,3 5-3,0 0 1,1-1-1,1 2-1,0-1 2,2 1-1,2-3-1,5 2 1,0-3 1,4-6-1,2 4 1,7-5 0,-3 2-1,8 4 0,-6-3 0,5 6 0,-2-5 3,6 7-3,-3-6 0,0 5 2,-1-3-1,1-8 3,3 8-1,-1-5 1,3 1 1,0 2-1,2-2 2,0 2 0,5-6 1,-2 5-1,8-7 2,3-4 0,1 3-2,6-10 2,1 5-2,4-6 0,-3 1-1,8 0 0,-1-1-2,-1-1 1,8-3-1,-1 4-1,4-9 2,2 4-2,1-10-1,5 0 1,-3-6-1,3-1 2,2-4-1,-1-3 0,2-6 1,1-1 0,-1-2 0,0 0 0,1-5-1,3-7 2,-1-3-2,2-1 0,1-5-1,-1-4 1,4-2-1,-3-2-2,2-3 1,5-7 0,-9 1-1,2-5 1,-1-3-1,-4-1 0,0-4 0,-2-4 1,-1-3-1,-2 1 0,-2-5 0,-3-1-1,-5 0 2,-2-4-1,-5 1 1,0 1 1,-11-3 1,-5 4-1,-5-5 0,-6 2 1,-3-5 0,-5-4 0,0 1-1,-7-7 0,1 0 1,2-6-2,-7 1 0,0-7 1,-3 0-2,-2-1 1,-9-1-2,-2 1 1,-11 1 1,-9 3-1,-5 0 2,-8 3-2,-6 4 1,-10 2 1,-7 2 2,-2-1-1,-10 0 1,-3 2 0,-5 3-2,-6-2 2,-6 4-2,-8 2-1,-9 1-1,-13 9-4,-15 6-5,-18 7-6,-25 10-23,-20 17-29,-40 18-2</inkml:trace>
  <inkml:trace contextRef="#ctx0" brushRef="#br0" timeOffset="72775.1625">20976 5876 10,'11'0'16,"-11"0"1,16-9 0,-7-1-2,4 0-1,1-4-2,3-1-1,1-6-3,0 6-2,3-6-1,1 2 1,1-2-3,-3 4 0,1 2-2,-2 0-1,1 5-8,-5 4-11,0-1-22,-2 7-11</inkml:trace>
  <inkml:trace contextRef="#ctx0" brushRef="#br0" timeOffset="76035.3489">21412 6624 0,'23'-22'5,"8"-2"-1,-3 0-2,8-1 0,-6 3 1,4 3-1,-6 0 0,-1 2 0,-1 0-1,-3 4 0,-5 2 0,-4 3-1,-2 1-1,-2 4-5,-10 3-3</inkml:trace>
  <inkml:trace contextRef="#ctx0" brushRef="#br0" timeOffset="77006.4045">21302 6788 3,'10'-5'3,"-10"5"2,21-16 0,-11 6-2,6 0-2,-1-1 3,2-1 0,3-2-1,-1 0 2,5-8 0,-6 7-1,7-6 1,-4 1 0,4-3-1,-6 2-1,2-4 1,2 3-2,2 2 0,-3-4 2,2 5 1,-1-5-2,0 4 2,-1-4 1,-1 7-1,1-2 1,-6 3-3,2 1 1,-4 1-3,5-1 0,-4 6-6,-2 0-10,-3 5-8,1 1-16</inkml:trace>
  <inkml:trace contextRef="#ctx0" brushRef="#br0" timeOffset="78323.4798">21151 8328 1,'14'-15'8,"-1"3"0,0-3 1,4-1 2,-1-3 1,5-4-1,-1-3-2,4-1 1,-2-2-2,8 0-1,3 0-2,-3-1 0,4 3-4,-4 4-1,3 4 0,-7 4-5,3 3-6,-9 3-8,-3 7-9,-4-1-14</inkml:trace>
  <inkml:trace contextRef="#ctx0" brushRef="#br0" timeOffset="79318.5367">21148 8325 3,'0'0'4,"20"-18"1,-5 5 2,3-2-1,2-4 1,5-4 1,-2 0-3,5-5 3,-5-1-2,8 2-1,2-1 4,-2-2-4,5 2 1,-5-1-2,4 4 0,-7 2-3,5-4 1,-9 8 1,-5-2-3,-1 8 1,-5-1-1,0 9 0,-5-7 0,-8 12 1,11-3-1,-11 3 0,0 0-1,0 0 1,0 0-1,9 0 1,-9 0-1,0 0 1,0 0-4,0 0-2,0 0-7,0 0-6,0 0-6</inkml:trace>
  <inkml:trace contextRef="#ctx0" brushRef="#br0" timeOffset="83597.7815">13172 9959 0,'12'0'7,"-2"-3"2,4-5-1,-1-3 2,6 0-1,-3-3 1,7-4-2,-3-1 1,8-7 0,-5 2 0,5-5 1,0 2-1,2-6 1,4 1-1,1-2-1,4 0-1,-2 3 0,4-3 0,-3 4-2,5-3 0,3 3-2,-3 1 1,1 3-3,-6 0 1,3 4-1,-4 3-1,0-1 0,-8 6-2,-6 5-6,-3 1-7,-1 7-15,-6 0-18</inkml:trace>
  <inkml:trace contextRef="#ctx0" brushRef="#br0" timeOffset="84233.8179">13428 9988 38,'0'0'5,"11"-17"2,3 2 4,4-9 2,2-11 2,12-2 4,2-10 0,9-6 1,0 0-2,7-3-2,2 1-1,3 1-2,1 4-1,0-2-1,3 6-2,-3 1-2,3 3 0,-6 1-2,-5 2-1,0 9-2,-7 2-3,0 8-7,-9 3-16,-3 7-28,-1 8-16</inkml:trace>
  <inkml:trace contextRef="#ctx0" brushRef="#br0" timeOffset="93376.3408">21225 6803 1,'0'0'5,"0"0"-1,0 0 2,0 0-3,0 0 1,0 0 1,0 0-3,5 0 2,-5 0-2,0 0 0,0 0 1,11 2-1,-11-2 0,0 0 0,12 12-1,-12-12 0,10 10-1,-10-10 1,9 11-1,-9-11 0,10 11 1,-10-11-1,9 9-1,-9-9 2,10 9-1,-10-9 2,9 6-2,-9-6 1,9 5 0,-9-5-1,0 0 1,13 3 0,-13-3-1,9 1 2,-9-1 0,9 0-1,-9 0-1,11-4 2,-11 4 0,12-8 0,-12 8-1,14-12 3,-5 3-4,2-1 1,6-1 0,-5-2 0,8-3 1,-5 1-1,6-4 0,-3-1 1,4 0 0,-5-1 0,0-6 1,3 6 0,-3-3 0,-1 4 1,2-2 1,-1 5-2,-1-2 3,0 3-1,-3 5 0,-2-1 0,1 4 3,-1-5-3,-2 4 2,-3-2-1,-6 11-1,13-15 0,-13 15-2,13-18 2,-13 18-3,8-13 1,-8 13 1,9-6-1,-9 6 1,0 0-1,0 0 0,0 0-1,0 0 0,0 0-2,0 0-1,0 0-2,0 0-9,0 0-10,0 0-20,0 0-17</inkml:trace>
  <inkml:trace contextRef="#ctx0" brushRef="#br0" timeOffset="98983.6615">4361 12956 0,'66'0'0,"1"0"0,2-2 1,3-1 1,-2 2-1,1-3 2,0 0 1,2-1 1,0-1 1,2 0 1,0 0 0,3-1 2,0 0 0,1 0 0,1 2 1,-1 0-4,4-2 0,-4 4 0,1-1-3,2 0 1,0 0-2,0 0-1,4 1 2,1-1-2,0 0 0,6 0 0,-3 1 0,6-1-1,8 2 0,-8-1 2,-2 3-1,0-1-1,-1 0 1,-1 1-1,0-3 1,-1 2 0,0-2-1,2-1 1,1 0 1,1-1-1,-1-2-1,4 1 1,4 0 0,-5 1 0,-3 0 1,4 2-1,-6 1 0,3 1-1,3 0 1,-8 1 0,-1 0-1,-4 1 0,0 1 1,-2-1 1,-2-1-1,0 0 0,-2 0 3,-1-2 0,-3-2 2,0-1 1,-4-2 1,-2 1 2,-1 1 0,-7-3-1,-9 3 0,1-3-1,-11 3-1,6-1-1,-6 3-2,-4 0-1,-1-2 1,-5 2-3,0 1-7,-5-1-18,7 3-38,-13-1-3</inkml:trace>
  <inkml:trace contextRef="#ctx0" brushRef="#br0" timeOffset="102395.8567">21288 12337 3,'0'0'4,"0"0"3,-6-11 2,6 11-1,0 0 1,0 0-2,0 0-1,0 0-2,0 0 0,0 0-2,2 5-1,-2-5-1,6 20 0,0-8 0,-2 4 0,1-5 0,-1 9 0,2-6 0,-2 3 2,-1-5-2,2 0 1,-1-2-1,-4-10 2,7 14 2,-7-14 3,6 10 2,-6-10 6,10 1 0,-10-1 2,21-6 1,-1-3 1,-3-4-2,10-2-1,1-8-3,9-6-2,1 1-4,9-7 1,-3 3-2,3-5-2,4 1-1,-3 2-1,7 2-1,-8 4-4,1 5-7,-2 5-18,-11-2-34,-1 14-5</inkml:trace>
  <inkml:trace contextRef="#ctx0" brushRef="#br0" timeOffset="103850.9399">16957 16623 0,'0'0'4,"-8"11"-1,8-11 2,0 10-1,0-10-3,0 0 0,4 11 0,-4-11 0,0 0 2,0 0-2,12 11 1,-3-11 2,-9 0-2,13 4 2,-13-4-2,9 2 1,-9-2 0,13 1 1,-13-1 1,0 0 1,0 0 1,13 0 2,-13 0 2,11-4 1,-11 4 2,19-15-2,-8 5 0,2-4-2,0-1 1,3-2-3,1-3 0,2-2-1,0-1 1,3-2-1,1-4 0,2 0-1,1-2 0,3-1 0,2 3-2,-3-2-1,5-1 0,-5-2-2,4 5-1,-4 0 1,-1 5-1,-3-1 0,1 7 0,-2-2-1,-7 10 2,3 3 0,-9 0 0,2 5-1,-12 2 0,14-3-2,-14 3-10,0 0-25,0 8-27</inkml:trace>
  <inkml:trace contextRef="#ctx0" brushRef="#br0" timeOffset="376856.5549">6909 10564 74,'0'0'2,"0"0"0,-13-2-1,1 1 1,2 1-1,-6 0 1,0 0-1,-7 4 0,0 3-1,-4 1-1,-3 4 1,2 3-1,-10-1 1,0 5-2,-8-2 1,-2 3 0,-5 1-1,-4-1-1,-5-1 1,-6 0-1,-2-1 0,-2-2 2,-4 1-2,-1-5 3,-3 1-1,0-3 1,-1-1 0,-2 0 0,1-1 0,-1-4 0,-1 3 0,1-6 0,3 2 0,-2-3 0,1 0 1,0 0-1,1-4 0,0-2 1,2-2 1,1 0-1,3-5 0,0 1 0,4-4 0,0-2 2,4-2-2,-1-1 0,5-3 2,3-1-1,2-2 0,6-4 1,2-1-2,7-1 0,1-4-1,4-4 1,3 2-1,2-1 0,1-2 1,-3 0 1,7 0-2,-2 0 1,6-1 0,-2 2 0,8-3 0,-3 1 1,8-2-2,2 2 0,4 0-2,3-5 1,2 8 0,2-3 0,0 5-2,5-2 1,8 5 0,0-2-1,6 3 0,7 5-1,1-4 2,8 3-3,2-1 1,8 4 2,-2-1 0,9 2-1,-1 1 2,0 1 0,8 2 0,-3 3 0,8 1-2,5 1 1,1 3-1,4-1 2,1 1 0,3-1 1,2 0 0,2-7 0,2 6 2,3-6 0,3 6-1,0-5 0,2 5-1,3-1 0,3 5 0,9 3 1,-6-2 0,-1 3-1,8 1 2,-6 0-1,8 1-1,6 0 1,-3 0 0,-1 3-1,8 1 1,5 0-1,-2 1 2,9-1-1,-2 0-1,-2 0 1,9 1-1,6 1 0,-3 0 1,-4 0 0,8 0-1,2 0 0,0 3 1,1 2 1,0 2-2,4 0 1,1 0-1,3 0 1,3 0 0,-2-5 0,1-1-1,3-2 3,2 1-3,-2-4 1,-1-4-1,0 2 1,-3-6-1,0 4 0,-3-5 1,-1 2-1,-1-3 0,-1 2 0,-4-3 0,0 3 0,-4-2 0,-1 6 0,-5-4 0,0 3 0,-10-1 2,-10 4-2,4 0 0,1 3 0,-11 1 0,-8 2 0,-3 2 0,-7 3 0,-1 4 0,2 1 0,-13 8 0,-3-2 0,-6 7 0,0 0 0,-8 8 0,0-4-2,-10 10 2,-7 6-1,-1 0 1,-10 4 0,0-1-1,-9 9 1,2-3 0,-6 5 0,-3-3 1,-5-1 0,-2 5-1,-4-6 2,-6 5-2,-4 1 1,-1 1-1,-9 0 1,-8-2-1,-2-1 1,-11-5 0,0 3 1,-9-8 0,0-7-1,-9 2 1,2-10 1,-9 2-1,-3-5 2,-3 0-2,-5-6 3,-3 3-2,-2 0 0,-4-4 0,0 1 0,-8-6-2,-4 4 1,1-8-2,-3 2-2,-3-7-1,-4-3-1,-4-3-1,-9-1-1,3-2 1,0-5 2,-7-3-2,-6-9 3,-6 6-1,-4-7 3,-6 3 0,-2-4 2,-10 5 0,-6-3-1,-10 8 3,-9 3-1,-7 2 0,-10 5-1,-11 4-1,-13 7-1,-10 14-9,-15 18-22,-14 6-17</inkml:trace>
  <inkml:trace contextRef="#ctx0" brushRef="#br0" timeOffset="382910.9012">12031 10415 7,'72'-4'10,"-6"-2"-1,-2 0 0,-6-1-2,-7 1-1,-1-1-1,-10 0-1,1 0 0,-3 2 1,-8 0-2,-4 0 2,-5-1-1,-3 4-2,-6 0-1,2 0-6,-14 2-16,14 0-24</inkml:trace>
  <inkml:trace contextRef="#ctx0" brushRef="#br0" timeOffset="388079.1968">8696 10664 0,'125'-4'4,"6"-3"1,4-1 0,1 1 0,7-2 0,-1 0 0,-6 0-2,9-3 0,2 3-1,0-1-1,-7-2 1,6 2-2,0 0 1,0-2-1,2 2 0,-4-4 0,3-5 0,-5 4-1,4-2 1,-3 0 0,2-2 0,-5 0 0,1 0 1,-7 3 0,-8 0 1,7 0-1,-2 3 2,-6-6-1,-7 3-1,7-5 2,-2 4-2,-6-4 0,3 4 0,-12-6 1,-7 1-2,-5-4 1,-6 3 0,-7-3 1,-8 0-1,-5-1 2,-5-3-2,-8 3 1,-4-5 1,-7 1-1,-2-7 1,-12 5-1,-4-5 0,-4 1 1,-6-3-1,-2 0 0,-6 0 2,-3-1-2,-2 4 3,-5-2 0,0 3-2,-6-1 2,-4 2-1,-1-2-2,-1 4 0,-6 0 0,-2 3-1,-2 0 0,-4-3-1,-4 8 1,-1-4-1,-7 5 1,-9-2-1,4 6 0,-6-1 0,-2 5 0,-2 2-1,-3 1 1,-2 2-1,-1 1 1,1 1-1,-7-1 1,1 4-1,-6-1 1,-2 3-2,-1-3 2,-3 5-1,-1-3 1,-2 2 0,-2 0 0,-4 0 0,2 0 0,-1 0 1,-3 1-1,-2-2 0,0 1 0,-5 2 0,0 0 2,2 0-4,-5 2 2,1-1 0,-2 0 0,-2 0 0,-1 0-1,-1 1 1,-1 1 0,2 0 0,-3 0 0,-1 0 0,-3 0 0,-1 1 0,-2-3 0,5 0 1,-3 0-1,-3 2 0,-1-2 2,-4 0-1,1 0 0,1 0-1,-2 0 1,-7 0 0,4-2 0,-1 2 1,2 0-1,0 0-1,0-3 0,-2 3 0,1 0 0,5 0 0,-3 0 0,1-2 0,0 2 0,-2 0 0,1 0-1,2 0 1,-5 0 0,-2 0 0,1 2 0,-1 3 0,-2 0-2,5-1 2,-4 2 0,-2-2 0,2 4 0,3-2 0,-2 2 0,0-1 0,-2 3 0,0-3 0,4 3 0,1-1 0,0 2 0,1-2 2,2 3-1,5-2 0,7 1 0,-3 0 0,5 3 1,-4 6-1,7-3-1,3 7 0,0-5-1,-1 8-1,0-3 2,2 6-1,4-5 1,3 0 0,3 4-1,5 0 0,1 2 0,6 1 1,2 1-3,7-2 1,4 4 0,8-1 0,3 2 0,0-2 1,9 4 0,2 4-2,8-3 2,5 4 0,6-1 0,2 5-2,9-3 1,5 5 0,4-6-2,3 0 2,8 1-1,3-3 2,5 2-1,7-5-1,2 2 1,4-6 0,1 4 2,9 1 0,-2-5 0,9 3 0,-2-4 1,2 2 1,6-6-1,-2 4 2,11-9-3,5-2 0,-1-2 1,7 1-1,2-4 0,1-2 0,4-1 1,2 0-2,2-5 2,2 0-1,2-1 0,0-3 0,6-1 1,-3 0-1,3-1 0,11 0 0,-5 1 0,-2-3 2,8 1-2,-5-1 0,9-1 0,8 0 0,-1 0 0,-1-1 0,8-2 0,5 1 1,0-3-1,8-1 0,-1 2 1,-7-2-1,11 1 1,2 0-1,1-2 1,-4 1-1,8-1 3,3 0-3,3-3 1,4 1-1,0-4 1,7-1 0,1-1-1,3-2 1,8-4-1,2-1 2,8-3-1,13-7-4,5-3-13,12-6-32,8-6 4</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30:11.623"/>
    </inkml:context>
    <inkml:brush xml:id="br0">
      <inkml:brushProperty name="width" value="0.05292" units="cm"/>
      <inkml:brushProperty name="height" value="0.05292" units="cm"/>
      <inkml:brushProperty name="color" value="#FF0000"/>
    </inkml:brush>
  </inkml:definitions>
  <inkml:trace contextRef="#ctx0" brushRef="#br0">8045 12167 19,'0'0'3,"0"0"-2,0 0 1,0 0 1,0 0-2,0 0 1,0 0-2,0 0 0,0 0-2,0 0-1,0 0 0,0 0-1,0 0 2,0 0-1,0 5 2,0-5 0,0 0 1,9 7 1,-9-7 0,12 6 2,-12-6-2,11 6 1,-11-6 1,15 3 0,-4-3 1,5 0 1,-1 0 0,4 0-1,-3 0 1,6 0-1,-1-3-1,1 1 1,-2 2-2,1 0 0,2 0 0,2 0-1,0 0 0,2 0 0,1 2 0,0-1-1,4 3 3,-3-2-3,6 1 0,-2-1 0,5-1 1,1 0-1,7-1 1,4 0-1,-1 0 0,5 0 0,-1 0 0,3 1 0,-3 1 0,3 0 0,-2 2 0,-6 0 1,6-1-1,1 0 0,2 1 0,3 0 0,-4 1 2,6 0-2,-3 0 0,2 1 0,-4 2 0,-3 0 0,2 1 0,-4-1 1,7 2-1,-1-2 0,4 0 1,3 0-1,-1-2 1,5-2 0,0 1-1,1-1 2,0-4-2,2 2 1,-3-1 0,-1-1 0,1-1 1,-1 1 0,-4 0 0,3 0 0,-3 0 1,-5 0-1,6 0 2,-1 0-2,3 0 0,-2 0 2,0 0 2,1 0 1,-3-2 2,3 0 3,-8-1 0,-2 0 1,-1-1-1,-5 2 1,1-3-4,-2 3-1,-6-1-4,-1 0-15,-10-1-47,3 4-4</inkml:trace>
  <inkml:trace contextRef="#ctx0" brushRef="#br0" timeOffset="1499.0857">13958 12136 9,'0'0'1,"0"0"0,0 0 0,0 0 1,0 0 0,0 0-2,0 0 1,0 0-1,0 0-1,0 0 1,0 0-2,3 5 1,-3-5 0,13 2 0,-3 1 2,2 0-1,3 0 1,0 0 0,6-1 1,0 1 0,4-3 0,2 0 2,4 2-2,1-2 1,4 0 0,-1-2 0,5 2-1,-4 0 2,10 0-1,0 0 1,3 0 1,1 0-2,1 0 2,3 0 0,0 2-2,2-2 2,0 3-1,-5-3-1,8 3 2,0-3-2,1 2 1,0-2 1,-2 0-2,5 0 2,-7 0-3,5 0 1,-6 0-1,-3-2 0,2-1 0,-8 3-1,7-2-1,-1 1 1,-1 1-1,-2-2 1,-1 2-1,0 0 1,-3-2 1,3 2-1,-6-3 0,-3 3 1,1-1-1,-2 0 2,1 1-1,-6 0-1,4 0 1,-4 0-1,7 0 0,1 2 0,-3 1 0,4-1-1,-2 1 1,3 1 1,-3-1-2,6-2 1,-6 0 1,-3-1 0,2 0 2,-2 0 1,5 0-1,-5-1 2,5-2-1,-3 0 0,4 0 0,5 1 0,-6-4-3,4 3 0,-2 0 1,2 1-1,-4-1-1,-1 3 0,-6 0 1,-3 0 0,-2 0 0,-5 0-1,-2 0 0,-4 0 0,-3 0 0,-5 3 0,-1-2-1,-10-1 0,15 5-6,-15-5-25,0 0-29,10 13-2</inkml:trace>
  <inkml:trace contextRef="#ctx0" brushRef="#br0" timeOffset="3525.2016">18750 12247 0,'0'0'5,"0"0"1,0 0 0,0 0 0,0 0 0,0 0-1,0 0-1,5-4 0,-5 4 1,12 0-2,-1 0 1,-11 0-2,19 0 2,-8 0-2,5-1 0,4-1 1,-3 0-1,7 1 2,-3-1-4,6 0 1,-5-1 0,8 2 0,-5-1 1,2 0-1,3 0 0,-2 0 0,5-1 0,-1 1 1,3 0-1,-2-2 0,4 2-1,-5 0 1,4 0-1,-5 1 0,6-1 0,0 1 1,-3-1-1,5 1 1,-4-1 1,5-1 0,-5 3-1,7-3 2,-7 1-1,1 0 0,0 0 1,-1 0-2,3-1 1,-2 1-2,1-1 1,-3 2-1,4-3 0,-2 1 2,3 0-2,3 1 0,0-1 0,2 0 0,-4 0 1,10 0-1,-10 1 0,10-1 0,-6 1 1,-1-4-1,3 3 0,-2 0 0,6-3 1,2 2-1,3-1 0,2-1 1,1-2-1,5 4 0,-5-4 1,8 3-1,-6-1 0,0 0 2,6 1-2,1 0 1,1 2 1,0 0-1,4-1 2,2 0-1,1 1 0,1 0 0,3 1 0,1-5-1,2 2 0,0-3 1,2 2-2,-1 1 1,1-1 0,-1-3 0,1 4 0,-2-2 2,1 1 0,1 0-2,-2-1 2,2 0-2,-2 2 1,1-1-1,1 1 0,-2-1-1,-2 1 2,-1 0 0,-3 0 0,0 1 2,-4-2 0,1 2 0,-7-2 2,-6 2-2,5-1 2,-2 0-1,-2 0-1,1 1 0,-7-2-1,2 4 0,-9-2 0,2 1-2,-9 1 1,-7-1-1,-1 2 1,-9-1 0,2 1 0,-6 0-1,1 0 1,-7-1-1,0 2 1,-2-1 0,-3 1-1,-9 0 0,14-3 0,-14 3-3,10 0-11,-10 0-23,0 0-26</inkml:trace>
  <inkml:trace contextRef="#ctx0" brushRef="#br0" timeOffset="14328.8195">16080 12725 0,'0'0'1,"0"0"1,0 0-1,8 11-1,-8-11 1,0 0 0,7 11 0,-7-11 1,0 0-1,8 12 1,-8-12-1,0 0 0,13 13 1,-13-13-2,9 9 1,-9-9-1,7 10 1,-7-10-1,7 10 1,-7-10-1,0 0 1,6 12 1,-6-12-2,0 0 1,6 12 0,-6-12-1,0 0 1,0 0-1,9 9 1,-9-9 2,0 0-1,0 0 2,0 0 2,10 3 1,-10-3 0,0 0 1,0 0 2,0 0-3,7-7 1,-7 7-2,10-9 0,-10 9-1,15-16-2,-5 7 1,2-3-1,-1 0 1,3-3 0,0 2 0,4-5 2,-2 4 0,5-3 1,3-2-2,0-1-1,4 1 2,-2-3-2,5 1 0,-5 2 0,4-4-1,-5 4 2,-2-1 0,-1 1-1,2 0 1,-4 2 0,0-2 0,2 2-1,-3-5 0,1 7-1,-2-7 0,2 7-1,-2-4-1,3 5 0,-3-3-1,4 5 0,-3 1 0,1 0 0,-3 2 0,4 0 0,-6 0 0,2 2 0,-4 2 0,2 1-1,1 1 0,-3 1 0,0 0-2,-4 2 0,3 0-5,-12 0-8,18 2-16,-18-2-28,9 9-2</inkml:trace>
  <inkml:trace contextRef="#ctx0" brushRef="#br0" timeOffset="23074.3197">16400 13583 4,'6'6'6,"-6"-6"0,0 0 0,9 5 1,-9-5-1,0 0-1,9 6-1,-9-6 0,0 0-1,8 9 0,-8-9 0,5 10-1,-1 0-1,-4-10-1,6 15 0,-6-15 0,5 16 0,-5-16 0,10 15 0,-10-15 0,10 9 1,-10-9 0,10 6 1,-10-6 1,0 0 0,11 7 1,-11-7 1,0 0 1,0 0 2,12 4-1,-12-4 4,9-2-2,-9 2 1,13-10 0,-2-4 0,0 6-1,3-9 1,-1 6 0,4-8-2,0 4 0,1-3 0,0 2 0,1 1-3,2-4 0,1 4-1,2-5-2,-2 2 1,4-1 0,-1 1-1,1-3 0,0 3 2,2-3-1,-3 3 1,6-2 1,0 2-1,-3-1 0,4 2 0,-5 0-1,2 2-1,-3 0 0,1 1 0,-8 5-1,0-3 2,-2 4-2,-1 1 1,-3 2-1,-1 0 1,-1 0 0,-3 1 0,-8 4-1,16-5-2,-16 5-8,12 1-36,-12-1-23</inkml:trace>
  <inkml:trace contextRef="#ctx0" brushRef="#br0" timeOffset="30688.7553">10441 15261 3,'20'2'3,"-10"1"2,5 0 0,1 0-1,4 1 2,-2-1 0,9 0 0,7 0 1,-1-1 1,10-2-2,-3 0 1,10 0 0,-5 0 1,8 0 3,-4-1 3,-4 0-1,4-2 2,-4 0 1,4 1-1,-6 1-3,8 0 0,-1 0-3,0-1-2,2 0-1,-5 1-3,4 1 0,-6-2 0,0 1-1,-7 1 0,-3 0-1,1 0 0,-7 0 0,3 4-1,-4 0 2,4-1-2,-6 2 1,7-1-1,0 1 1,-3-1 0,4 0 0,-2-1 0,3-1 1,-1-1 1,6-1-1,-4 0-1,-1 0 1,3 0 0,-1 0-1,2-1 0,-2 0 0,1 1 1,-4-1-2,4 1 0,-4 0 1,6-1-1,0 2 0,-1 1 0,6-1 0,-4 1 0,9-1 0,-8-1 0,7 0-1,-6 0 1,0 0 1,1 0-1,-6 0 0,4-1 0,-7-1 0,6 0 0,0 0 1,-3 0-1,1 1 0,-3-1 1,3 2-1,-6 0 0,5 0 0,-9 0 0,0 0 0,0 0 0,-3 0 0,2 0 0,-2 0-1,1 0 1,-2 0-1,2 0 0,-2-1 1,1 1-2,-4 0 2,5 0-1,-4 1 1,5-1 0,1 0 0,0 0 0,1 0 0,-2 0 0,4 0 0,-3 0 1,3 0-1,-5-1 0,1 1 0,0-1 2,-1 1-2,-1 0 0,0 0 0,0 0 0,-1 0 0,0 0 0,-2 0 0,0 0-2,-3 0 2,3 0 0,-4 0 2,2 0-2,-4 0 0,-1-3 0,-1 3 1,-2 0-1,-2 0 1,-1 0 0,-10 0 0,12 0 0,-12 0 2,0 0 1,0 0 0,0 0 0,0 0 1,0 0 2,9 0-1,-9 0 0,0 0 0,0 0-1,0 0-1,0 0-1,0 0 0,0 0-2,0 0 1,0 0-1,0 0-1,0 0 0,0 0 0,0 0 2,0 0-2,0 0 0,0 0 0,0 0 1,0 0 0,0 0-1,0 0 1,0 0 0,0 0-1,0 0 1,0 0-1,0 0 0,0 0-1,0 0 1,0 0-1,0 0 0,0 0-3,0 0-2,0 0-9,0 0-25,0 0-31,0 0-6</inkml:trace>
  <inkml:trace contextRef="#ctx0" brushRef="#br0" timeOffset="32708.8708">21785 14686 1,'0'0'2,"0"0"-1,0 0 0,0 0 0,0 0 0,0 0 2,0 0-2,0 0 1,0 0 1,0 0-1,0 0 0,0 0 1,4 5 0,-4-5 1,0 0 0,0 0-1,9 12 1,-9-12-2,6 9 0,-6-9 1,10 13-2,-10-13 0,7 12 0,-7-12 1,10 14-1,-10-14 0,9 13 0,-9-13-1,10 12 1,-10-12-1,8 8 2,-8-8-1,9 6 0,-9-6 0,9 2 1,-9-2 2,10 0 1,-10 0-2,11-2 2,-11 2 1,14-7-1,-14 7 0,18-15-2,-8 7 3,3-3-2,-1-1 0,4-3 2,7 0 1,-1-6 2,5 1-1,-1-4 1,9 0 0,-2-5 1,8 1-2,-3-4-2,1 3-1,4-5-1,-5 2-1,5 1 2,-5-8-2,3 7 0,-6-4 0,6 6-1,-1-3 1,-3 5 0,1-1-1,-2 7-2,1 2 0,-4 2 1,3 5-1,-9-5 1,-1 6-1,-2 0 0,-2 1 1,-2 0-1,-2 2 1,-4 4 2,0-2-1,-3 1 2,-11 6 3,14-8 0,-14 8 1,10-6 1,-10 6 0,0 0 0,0 0-1,0 0-1,8-11-3,-8 11 0,0 0-1,0 0-1,0 0-1,8-8 0,-8 8-2,0 0 0,8-4-5,-8 4-15,0 0-30,15 2-21</inkml:trace>
  <inkml:trace contextRef="#ctx0" brushRef="#br0" timeOffset="35422.026">10847 16748 1,'38'0'6,"8"-1"1,1 1 1,12 0-1,-5-2 1,17 0-1,5 1 2,6 0-2,4-2-1,8 1-2,0 2 1,10-3-1,13 1-2,-5 0 2,-2-1 0,7 0 2,4-1 0,-4 1 1,6-1-1,-6-1 3,-10 2-2,6 0 1,3-2 0,-8-1 0,-2 3-1,-2-4 1,-9 2-1,-1 2-1,-7-1 0,-9 1-5,-7 3-17,-14 0-42,1 3-3</inkml:trace>
  <inkml:trace contextRef="#ctx0" brushRef="#br0" timeOffset="37467.143">22568 14665 3,'-4'-4'11,"4"4"4,0 0 0,-10-4 2,10 4-2,0 0-3,0 0-2,0 0-3,0 0-5,0 0-2,0 9-1,0-9 0,5 19 0,-2-9 2,0 4 0,1-1 0,2 2 0,-1-5 1,1 2-1,-1-3 1,0 1-1,-5-10 0,10 11 2,-10-11-1,0 0 3,0 0 0,9 8 1,-9-8-1,0 0 0,0-5 0,-1-4-2,1 9-2,-7-22-2,4 10-1,0-5 0,0 2-1,2-4 2,0 4 1,1-1 0,0 3 2,0 0 3,0 2 0,0 1 1,0 10-1,1-13 0,-1 13-3,0 0 1,0 0-2,0 0-1,0 0-1,10-3-1,-10 3 0,10 7 1,-10-7 0,17 15 0,-1-8 1,-3 3 0,5-3 1,-3 1-1,5-4 1,-5 0-1,5-3 2,-6-1 1,-2 0-1,-1-3 0,-1-3 2,-3-5-1,2 1 1,-3-2-1,-2 0 0,-1-2 0,-2 2 0,0 0 0,0 4 1,-1 8-2,0-13 0,0 13-2,0 0-1,0 0 0,0 0-1,0 0 0,7 13-2,-4 0 2,4-1 0,-1 7 2,1-1 0,0 0 0,1 1-3,-1 1-1,0-5-8,0 4-10,2-5-13,-3-2-18</inkml:trace>
  <inkml:trace contextRef="#ctx0" brushRef="#br0" timeOffset="37671.1546">23022 14625 30,'0'0'1,"0"0"2,0 0-1,4 8 0,-4-8 1,8 14-1,-3-4 0,-1-2 1,1 3-2,0-1-2,1-1-5,-1 0-6,-5-9-5</inkml:trace>
  <inkml:trace contextRef="#ctx0" brushRef="#br0" timeOffset="38629.2094">23248 14484 60,'0'0'3,"0"0"2,-12-4 0,12 4 0,-15-2 1,5 2-2,-4 0 2,2 1 0,-1 3-2,0 3-4,3 3 0,1-2-3,2 0 2,4 1 0,3 0 1,0-9 0,7 16 2,5-11 2,0 1-2,5 0 2,-1-1-1,5 1 1,4-1-2,-5 1 1,3 2-3,-5 2 1,1-3-1,-8 2 1,4 0 1,-12-1-1,-3-8 3,1 16 1,-1-16-1,-2 9 2,2-9 0,-11 2-1,11-2-1,-12-1 1,2-4-3,6-6 0,-4 0-2,8-2 0,0 1-2,2-3 1,3 2 0,1-1 1,8 3-1,-5 3 1,5 0-1,-3 6 1,-3 0-1,3 2-1,-1 4 1,0 2-1,-1 4 1,1 1 0,-1-1-1,-1 0 2,-2-1-1,-6-9 1,12 15 1,-12-15 2,0 0-1,0 0 3,9 4-2,-9-4 1,4-11 0,-1-2 1,-1 1-2,1-4 1,3 1 0,-2 0 0,1 2-1,0 2 1,1 2-2,-6 9 0,15-8-1,-15 8-1,17 3-1,-5 1 0,1 3 0,0 0 0,0 4 1,3-5 0,-3 0 0,1-2 1,0-3 2,-1-1 1,0-1 3,-2-8-1,0-3 2,0-3 0,-2-3-1,-1-3 0,2 1-3,-2-1-2,-2 3-3,0 2-4,-2 3-10,1 5-12,-5 8-7,0 0-15,6 5-17</inkml:trace>
  <inkml:trace contextRef="#ctx0" brushRef="#br0" timeOffset="38945.2275">23200 14915 49,'0'-10'4,"14"4"2,7-9 2,7-1 3,10-4 0,7-2 5,8-4-3,8-4 1,7 7-3,-7-2-7,-4 7-8,3-3-18,-3 12-25,-3-1-8</inkml:trace>
  <inkml:trace contextRef="#ctx0" brushRef="#br0" timeOffset="43848.508">21107 15559 86,'0'0'2,"0"0"2,-5-14 1,5 14 3,-9-11-1,9 11 1,-15-11 3,5 7 1,0 1-3,-2-1-1,-1 2-1,0-1-1,0 3-2,-1-2 0,-2 1-2,1 1 1,-1 0-2,-1 0 0,-1 0 0,0 0 2,-1 1 2,0 1 0,0-1 0,-1 0 0,-5 1 0,4 0 0,-3 1-1,5 2 1,-4 6-3,2-6 1,-2 6 0,2-2-1,3 4 0,-4-6-1,1 10 1,-2-10-1,3 3-1,-3-1 1,1 3-1,-3 0 0,3-1 0,0 4 0,0-1 0,-1 2 0,2 0 0,-2-1 1,1 4-2,-1-1 1,2 1 0,0 0 0,-2 0 0,0 1 0,-3-3 0,6 4 0,-5-3 0,5 1-1,-1-2 1,3 3-1,-3-2 1,6 2 0,4 0-1,-4 1 1,3-1-1,-2 1 1,5-1-1,-2-1 0,3 3 2,1-2-1,2 3 0,0-2 0,4 2 0,-1-3 0,2 4 0,0-7 0,0 6 0,0-5 0,2-1 0,0 0 0,2-1 0,1 1 0,0 1 0,0-1 1,2 1-1,0 0 0,-2-4 1,4 4-1,-2-4 1,3 2 0,-3 0-1,4-2 1,-1-1 0,2 0-1,-1 2 2,4-1-2,5-2 0,-4 1 0,6 0-2,-4 0 1,4-3 0,-4 2 0,6-1-1,-8-1 0,2-1 0,-2 0-1,4 0 0,-1 0 1,0-1-1,3 0-1,1-1 1,-2 1 0,2-2 0,2 2 1,0 0-3,0 1 3,-3 4 0,5-7 1,-4 8 1,5-7-1,-3 5 1,5-4 0,-5 2 0,5-4-1,2 0-1,-1 1 1,4-2 0,-5 1 0,4 0 0,-2-1 0,5 2 1,-7-2 0,0-3 0,2 3 1,-2-2-1,4 0 1,-4-2 0,4 2-1,-4-3 1,7 1-1,-8-1 1,7 1-1,2-1 2,-2 0-1,5 0 0,-5-1 0,4-1 1,-2-4-1,4 3 2,-5-2-2,-2-1 0,1-2 1,-3 0-1,4-1 0,-6 0 1,3-5 1,-4-4 0,4 4-1,-6-6 2,5 3-1,2-5 0,-3 3 1,1-3-2,-4 3-1,2 1 1,-9 2-1,7-2 1,-13-1 0,-1 3 0,-3-2 0,-3 2 0,-1-4 0,-1 3-1,-2-5 0,-1 1 1,0-5-2,1 0 1,-1-2-1,0-1 0,1-2 1,0 1-1,0 1 1,0 0 0,-1 0 0,1 0-1,-2 3 1,0-2-1,-2 7 0,0-5 0,-1 6 0,0-4 0,0 5 1,1 2-1,-2-3 1,-1 3-1,-1-1 0,-1 0 1,-1 1-1,0 3 1,-1-4-1,-2 4 0,0 0 1,-2-1 0,1 1 0,-1 2 1,-1-5-1,0 2 0,-2 1 1,0-4-1,0 0 1,-4 1 0,0-2 0,-7 1 1,1-2-3,-6 1 2,-3 0 1,-6 0-2,-5 1 0,-4 0-1,-11 1 0,-3-3-2,-13 8-8,-10-1-10,-15 7-26,1 6-24</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31:04.101"/>
    </inkml:context>
    <inkml:brush xml:id="br0">
      <inkml:brushProperty name="width" value="0.05292" units="cm"/>
      <inkml:brushProperty name="height" value="0.05292" units="cm"/>
      <inkml:brushProperty name="color" value="#FF0000"/>
    </inkml:brush>
  </inkml:definitions>
  <inkml:trace contextRef="#ctx0" brushRef="#br0">26739 6706 0,'0'0'6,"0"0"2,11 10 3,-11-10 1,0 0 0,13 7 2,-13-7 1,12 0-2,-12 0 1,16-10-2,-7-1-2,4-7 1,3 1-3,-1-2 0,7 0 0,-2-6-1,3-1 1,1-1-1,5 5-1,-6 4 0,4-3-3,-5 5 1,0-1-3,3 7-7,-6 3-11,0 7-12,-9 0-23,2 5-7</inkml:trace>
  <inkml:trace contextRef="#ctx0" brushRef="#br0" timeOffset="815.0467">26606 7210 5,'0'0'9,"18"-7"2,-6-1 0,2-1 0,0-2-2,3 0 2,3-4-3,0 1 1,2-6-1,1 3-1,2-4 1,-1 1 0,2-4 1,0 6-1,0-3-1,-3 2 1,3 1-2,-5 3 0,1 2-1,-7 5-1,2 0-1,-6 1-6,-1 1-4,-10 6-11,12 0-19,-3 3-19</inkml:trace>
  <inkml:trace contextRef="#ctx0" brushRef="#br0" timeOffset="4382.2507">25489 7438 3,'-22'3'4,"-2"-3"1,-2 3 0,3-2 0,-1 3-1,1-1 1,1-3 0,4 2 1,-2 1 1,0 0 0,1-2 0,2 2 3,-2-2-5,4 2 2,-3-1 0,5-1-2,-2-1 2,2 0-4,3 3 1,-2-2-2,1 1 0,0-1 1,1-1-1,1 1 1,0 1-1,-1-2 0,10 0-1,-11 0 1,11 0-1,-10 3 0,10-3-1,0 0 0,-12 8-1,12-8 1,-8 11 0,8-11-1,-6 12 1,6-12 0,-7 16 0,7-16 0,-5 18 0,4-8-2,1 1 2,0-2 0,0 3 0,0 0 0,0 0 0,1 1-1,3-5 1,-3 5 0,0 0 0,0 2 0,0-4 0,1 3 0,1-1 0,-2 1 0,0-1 0,1 2 0,0-4 0,1 2-1,-1-4 1,0 4 0,0-5 0,0 2 1,-2-10-2,5 15 2,-5-15-1,4 20 0,-4-20 0,4 16 0,-1-3 1,0-3 1,-2 3-1,-1-13 0,6 19 0,-6-19 0,5 18 1,-5-18-1,5 9 0,-5-9-1,0 0 0,5 13 0,-5-13 0,0 0 1,2 11-1,-2-11 0,0 0 0,0 0 0,2 8 1,-2-8-1,0 0 0,0 0 1,0 0-1,0 0 0,5 13 2,-5-13-2,0 0 0,0 0 1,0 0-1,8 7 0,-8-7 2,0 0-2,10 3 0,-10-3 0,0 0 0,0 0 0,9 9 0,-9-9 0,0 0 0,11 5 0,-11-5 0,0 0 0,13 6 0,-13-6 1,11 3-2,-11-3 2,13 5-1,-5-5 0,-8 0 0,17 3 0,-1-1 0,-4-2 0,6 0 0,-6 0 0,6 0 0,-6 3 0,7-3 1,-9 0-1,0 0 2,1 0-2,-2 0 0,3 0 1,-1-1 0,0-1-1,1 0 0,0-1 0,1 2 1,0 0-1,-1-1 0,3 1 1,-2-2-2,4 1 2,-2 1-1,0-2-1,0 0 1,2 1 0,-2-1 0,1 1 0,-2-1 0,3 2 0,-3-2 0,4 1 0,-5 2 0,4-1 0,-1 0 0,0-2 0,-2 1 0,3 1 0,-5-2 0,5 1 0,-4 1 0,3-3 1,-4 3-1,6 1 0,5-2 0,-5 2 0,7-1 0,-6-1 0,8 0 0,-7 2-1,7-1 2,-8-1-1,-2 1-1,1-1 2,0 0-1,0 2 0,0-3 1,0 0-1,0 1 0,-1 0 0,-2 0 0,1 1 0,0-2 2,1 1-2,-4 2 0,4-2 1,-3-1-1,2 1 0,-1 0 0,2-1 1,-5 3-1,5-2 0,-4 1 0,3-2 0,-3-3 0,4 6 0,-4 0 1,5-1-1,-6-2 0,2 2 0,-3-7 0,3 8-1,2 0 2,-5 0-2,3 0 0,-5 0 1,3-7-1,-12 7-1,21-3 2,-21 3 0,12-6 0,-12 6 0,0 0 2,12-9-2,-12 9 1,8-5 1,-8 5 0,0 0 0,10-7 0,-10 7 0,6-10 1,-6 10-1,2-12-1,-2 12 1,0-16-1,0 5 1,0 11-1,0-21-1,-3 11 1,0-3 0,0 2-1,0-5 1,-1 3 0,1 0-1,3-1 0,-2-1 0,-1 2 0,0-3 2,1 3-1,1 1-2,0-1 2,0 0-1,0 4 1,-2-2 0,2 2-1,0-3 0,-2 2 1,0 1-1,3 9 1,-13-17-1,-1 7 0,7 1 1,-6 3-1,13 6 0,-19-11 2,19 11-2,-18-10 0,18 10 0,-8-8 1,8 8-1,-9-8 0,9 8 0,-8-9 1,8 9-1,-10-10 1,10 10-1,-7-9 0,7 9 0,-10-7 0,10 7 1,-11-8-1,11 8-1,-14-10 2,4 7-1,-1 2 0,-3-1 0,-3 1 1,-5-1-1,-3 2 0,-8 0 0,-5 3-4,-7 4-8,-6 5-25,-9 0-23</inkml:trace>
  <inkml:trace contextRef="#ctx0" brushRef="#br0" timeOffset="7345.4202">25606 9027 31,'0'0'1,"0"0"2,0 0-1,-11-8 1,11 8 0,-8-4 1,8 4 0,-14-3 1,14 3 1,-14-2-1,14 2 1,-17-3 1,8 3-1,-2 0-1,0 0-1,0 0 0,-4 0 1,0 0-4,0 0 0,-1 0 0,1 0 0,-2 0 1,-1 3-1,2-1 1,0 0-1,0-1 2,0 2-2,2-2 1,-1 1-1,-1-1-1,-5 1 2,7-1-1,-8 0-1,8 0 0,-4 0 1,5 0-1,-2 1 0,15-2 0,-14 3 1,14-3-1,-11 2 0,11-2 0,0 0 1,-8 3 0,8-3-1,0 0 0,0 0 2,0 0-2,-9 11 1,9-11-1,-1 8 1,1-8 0,-4 15-1,2-6 1,2-9-1,-3 19 0,2-9 2,1 5-4,-1 3 1,1-2 1,0 5-1,0-4 0,1 4 0,2-5 1,0 10-2,1-11 2,-4 1 0,4-1 0,-2-1 0,1-1 2,-1 1-2,1-1 0,-1-2 0,-1-1 0,0 2 0,0-2 0,0 0 0,0-2 0,-1-8 0,2 16 1,-2-16-1,3 15 0,-3-15 0,2 14 1,-2-14-1,5 14 0,-5-14 0,3 13 0,-3-13 0,1 12 0,-1-12 0,2 12 0,-2-12 0,0 10 0,0-10 1,0 10-1,0-10 0,1 11 0,-1-11 0,0 0 0,3 10 0,-3-10 0,0 0 0,0 0 1,5 9-1,-5-9 0,0 0 2,0 0-2,0 0 1,13 10-1,-3-10 0,-10 0 1,19 3-1,-19-3 1,20 2-1,-20-2 0,23 5 0,-14-1 1,-9-4-1,17 4 0,-9-1 1,2 0-1,0 0 0,1-1 0,0-2 2,1 3-2,0-3 1,1 2-1,-1-1 0,1 0 2,0 0-2,-1-1 0,2 0 0,-1 0 0,0 1 0,-1-1 1,1 0 0,2 0-1,-2 0 2,1-2-1,0 1-1,0-2 1,-1 0-1,1 3 1,-1-2-1,0 0 0,-1 2 0,1-1 1,-1-1-1,1 0 0,1 1 0,0 0 1,-2-1-1,5 1 2,-3 0-2,4-1 1,-2 1-1,2-2 0,4 2 0,-2-1 1,3 0-2,-4-1 2,6 3 0,-8-2-1,7-1 2,-6 1 0,-2 0-1,2 0 1,0 0 0,1 1 0,1-2-1,0-1 0,0 3 0,0-3 0,-3 2-1,2-1 1,-2 0-1,0 2 1,-2 0-1,2-1 0,0 1 0,-2-1 2,1 0-2,0 2 0,-2 0 1,2-3-1,-2 3 1,0-2-1,-3 2 1,2-2-1,-1 1 1,1-1 0,-3 1 1,1-2 0,-1 2-1,1-1 1,-2 1-1,4-2 2,3 0-2,-4 0 0,4 1 0,-3-1 0,4-1-1,-5 1 1,5 0 1,-9 0-2,3-1 1,-3 2 0,-8 2 1,15-7 0,-15 7 3,10-5 1,-10 5-1,0 0 2,10-12 1,-10 12-2,2-10 2,-2 10-3,1-12 1,-1 12-3,1-18 0,-1 9-1,0-3 0,0 0-1,1-2 0,-1-1 1,0 1-1,-2-2 0,1 2-1,-1-2 1,2 1-1,-2 0 1,0 0-1,1-1 1,-1-3 0,0 4 0,-1-2 0,1 3 0,0-1 0,0 1 0,-4-1 0,6 15-1,-9-17 0,9 17 0,-7-14 0,7 14 0,-9-12 0,9 12 0,-8-11 0,8 11 0,-7-9 0,7 9 0,-7-9 0,7 9-1,-7-10 1,7 10 0,-11-7-1,11 7 1,-16-5 0,16 5 0,-18-8 0,18 8 0,-19-7 0,19 7 0,-19-5 0,19 5 0,-11-7 0,11 7 0,-13-3-1,13 3 1,-13-3 0,13 3-1,-13-4 1,13 4 0,-14-2 0,4 0 0,10 2 0,-18-3 0,9 3 0,-3-2 0,0-1 0,-2 3 0,1-2 0,-4 1 0,1 1 0,-3-1-1,2 1 1,-2 0 0,2 0 0,-1 0 1,-1 0-2,0 0 2,-1 0-1,-2 0 1,-3 0-1,1 0 0,-3 0 0,-4 1 1,-7 0-1,1 1 0,-6 1 0,-1-1 0,-3 3 0,-4-1-2,-3 1-4,2 1-11,-2 3-24,-5-1-27</inkml:trace>
  <inkml:trace contextRef="#ctx0" brushRef="#br0" timeOffset="15931.9113">25525 10853 44,'0'0'3,"0"0"0,0 0 2,0 0 0,0 0-1,0 0 2,0 0-1,0 0 1,-6 7-2,6-7-2,-10 8 0,10-8 0,-10 12-1,10-12 0,-14 11 0,14-11 0,-14 11 1,14-11-1,-13 15 1,13-15-1,-15 13 4,6-6-3,1-1 1,-2 3-1,0-3-1,0 3 2,-2-1-2,2-1 0,0 0-1,0 0 0,10-7 0,-14 11 0,14-11 0,0 0-1,-9 11 1,9-11-1,0 0 1,0 9 0,0-9 1,0 0-1,11 8 1,-11-8 0,11 6 0,-11-6 2,17 6-2,-8-6 1,3 3-1,1-1 2,1 0-2,2 1 0,0-1 0,0 0 1,-2-2-2,2 3 1,-4-2-1,1 2 0,-3 5 0,-10-8 1,15 14-1,-15-14 0,11 15 0,-11-15 1,4 17-1,-4-17 2,1 11-2,-1-11 0,0 13 2,0-13-2,-5 18 0,1-9 1,-1 1-1,-1 1 0,1 2 0,0-1 2,2 1-2,-2 2 0,1 0 0,-1 1 0,-1-1 0,2 4 0,1-1 0,0 2 0,-1-2 0,2 2 0,2 2 0,0 1 0,1 1 0,4 4 0,1-2 0,4 10 0,-1-2 0,3 8 0,0 7 2,0 1 3,-1 5 3,2-3 2,-3 4 0,0-6 1,0 0 1,0-10-1,-1-8-1,4-4-2,-1-9-4,4-4-1,-1-9-4,6-6-2,-2-2-2,6-9-1,5-4-3,-1-3-1,1-4-2,-4 0-1,4-1 1,-7 4 4,1 1 2,-11 2 4,0 4 2,-7 3 4,-6 9-1,8-9 2,-8 9-1,0 0 1,0 0-5,10 7-6,-10-7-12,12 14-19,-1-2-20</inkml:trace>
  <inkml:trace contextRef="#ctx0" brushRef="#br0" timeOffset="32112.8368">25580 6366 0,'-11'1'5,"-1"3"1,2-3 1,-2 1 1,1 1 0,-2-1-1,4-2 0,-3 3-2,2-3-1,-1 3 0,0 1-1,-2 1 0,2 0-3,1-1 0,-4 2 0,0 1 0,-1 2 1,1-1-1,-1 0 1,2 0 0,-4 0 2,4 3-3,-3-1 1,4 2 0,-3-2 0,2 5 1,-7-3-2,9 6 0,-6-5 1,6 3-1,-4 5-1,6-3 1,-2 4 0,5-7-2,1 6 4,-1-3-2,2 4 0,-1-5 0,1 0 1,0-2 0,1 2 0,1-2 0,-1 2 2,1-1-2,2-4 0,-1 0 0,1 0-1,0 0 1,1-3 1,4-1-1,-5-8-1,8 12 1,-8-12 0,10 11 2,-10-11-1,15 6 0,-15-6 2,18 5-1,-1-2-1,-4-1-1,6-2 1,-5 3-2,6 0 0,-6 0 1,7-2-1,-7 2 0,1 0 0,0-2 0,-2 1 0,2 0 1,1 1-1,1-3 0,1 0 0,0 0 2,-1 0-2,1 3 1,-3 0-1,2-2 0,-1 1 0,1 1 0,-4 2 0,3-3 0,-2 1 0,2 0 1,-3 0-1,4 0 0,-5-1 1,5 0-1,-4-2 0,5 0 0,-5 0 1,5 0-1,-3 0 2,6-3-2,-1 0 0,6-2 0,1 0 1,-4 3-1,6-3 0,-3 1 0,2 0 0,-5 0 0,4 1 0,-9 3 0,3-2 0,-1-1 0,1 0 0,0 1 1,1-2-1,-1 2 0,1-3 1,0 3 0,-2-1-1,-2-4 3,2 2 0,-3-4 0,-1 3 1,1-4 0,-1 1 2,-3-1-2,0-2 1,2-2 0,-2 1-1,-2 1 0,-2-2 0,0 0 0,-2-1-1,-1-2 2,-3 0-1,-2 0 2,0-10 0,-1 5-1,-2-6 1,-5 2 1,0-1 0,-4 2-2,-1-2 0,-4 3-1,0 7-2,-9-4-2,1 3-3,-7 2-8,-2 1-11,-8 4-22,-2 10-21</inkml:trace>
  <inkml:trace contextRef="#ctx0" brushRef="#br0" timeOffset="37131.1238">29700 13851 0,'0'0'6,"0"0"4,0 0 0,0 0 0,7 8-1,-7-8 0,0 0-2,8 13 0,-8-13-2,5 11-2,-5-11 1,7 10 1,-7-10-2,6 9 1,-6-9 1,6 10-1,-6-10 3,7 9-2,-7-9 1,0 0-1,11 11-1,-11-11 0,12 6 0,-12-6 0,0 0 0,13 8 2,-13-8 1,11 2 1,-11-2 1,17 0 1,-17 0 0,19-4 0,-7-1-1,1-2 0,3-3-2,0 0-2,1-5 0,0-2-1,3-2 0,1-3 0,4-1-1,-5-2-1,5 2 0,-2-1-2,3 1 0,-3 3-1,-3 6-3,0-1-7,-2 7-14,-2 7-23,-16 1-17</inkml:trace>
  <inkml:trace contextRef="#ctx0" brushRef="#br0" timeOffset="37766.1601">29697 14410 7,'0'0'2,"0"0"-1,0 0 1,0 0 0,0 0 2,0 0 2,0 0 0,0 0 1,7 9 0,-7-9 0,4 8 1,-4-8-1,6 12 0,-6-12-1,8 10 1,-8-10 1,13 5 4,-13-5 0,13 5 2,-13-5 1,14 0 0,-3-2 2,0-5-2,4-2-2,2-1 0,3-5-1,2 0-3,3-7-1,2 2-1,3-4 1,-1-3-3,0 2 0,-3-4-1,3 9-3,-6-3-5,1 6-8,-10 1-17,-1 8-25,3 8-15</inkml:trace>
  <inkml:trace contextRef="#ctx0" brushRef="#br0" timeOffset="38352.1937">29785 14986 6,'0'0'14,"0"0"4,10 0 3,-10 0 1,14-3 1,-5-3-2,4 1-2,3-5-2,1-5-2,3 0-1,3-6-1,5 0-4,-1-4-1,4 1-3,-4-2 1,5 3-3,-5-1-2,1 2-3,-5 7-9,0 1-15,1 6-19,-15 4-20</inkml:trace>
  <inkml:trace contextRef="#ctx0" brushRef="#br0" timeOffset="38871.2234">29753 15453 10,'0'0'16,"10"-5"5,1 2 1,-2-5 2,6 1 4,0-1-5,4-5-2,2 2-4,4-8-3,0 2-2,5-4-1,-1 0-4,2-1 0,-5 0-1,5 2-4,-6 2-4,0 4-10,-9 3-12,-1 0-21,2 9-21</inkml:trace>
  <inkml:trace contextRef="#ctx0" brushRef="#br0" timeOffset="39421.2548">29665 15997 29,'0'0'0,"0"0"-1,0 0-1,0 0 2,0 0-1,5 0 1,-5 0 1,0 0 2,12 1 3,-12-1 2,9 2 4,-9-2 1,13 0 1,-13 0 1,17 0 1,-6-5-2,2 0-1,1-4-2,4 0-1,2-5 0,1 1 0,4-6-1,1-1 1,3-2 1,-1-3-2,4-1-2,-3-1 0,2 1-2,-3 2-1,0 3-4,-8 3-4,2 5-9,-8 4-9,-4 9-24,4 0-20</inkml:trace>
  <inkml:trace contextRef="#ctx0" brushRef="#br0" timeOffset="39939.2844">29754 16556 9,'0'0'0,"0"0"1,0 0-1,0 0 1,0 12-1,0-12 1,5 10 0,-5-10 3,9 10 2,-9-10 3,13 7 6,-4-5 2,2-2 4,1-3 2,3-5 1,2-4 1,1-3-3,6-4-3,-1-5-3,6-1-4,-1-4-2,5 3-2,-3-5-3,4 5-1,-7 5-3,1 2-4,-6 6-7,3 4-10,-1 9-17,-14 0-20,7 10-13</inkml:trace>
  <inkml:trace contextRef="#ctx0" brushRef="#br0" timeOffset="40376.3094">29836 17189 11,'0'0'1,"0"0"1,0 0 2,0 0 2,6-8 2,-6 8 3,10-8 3,-10 8 2,17-14 0,-5 4 5,1-1-3,5-4 0,-1 0-2,5-4-2,-2-4-2,7 1-3,0-2-2,1 3-3,-3-2-3,1 5-4,-7 1-8,5 3-15,0 6-16,-13 1-21</inkml:trace>
  <inkml:trace contextRef="#ctx0" brushRef="#br0" timeOffset="42335.4215">29275 17242 0,'-11'-5'6,"2"-1"0,-3-1 1,-2-2-1,-1 1 0,-1-1 0,-2-3 1,-1 7-1,1-4 1,-2 2 2,4-1-2,-2 3 0,4 0-1,-1-1-1,1 2-1,1-3 0,2 0-2,-2 3 2,0 0-3,-6 0-1,4 1 1,-6-2-1,5 3 0,-6 1 1,1 0-1,0 1 0,1 0 2,5 0-1,-5 1 0,3 2 1,-1 0 2,1-1-1,-1-2 2,3 3-1,-1-3 2,2 0-2,1 0 2,2 0-4,2 0 1,9 0-1,-15 0-1,15 0 0,-14 0-1,14 0 2,-14 4-2,5-3 0,-1 2 0,1 0 0,-3 0 0,2 0 1,-3 4-1,-1-4 1,2 0 0,0 2-1,-2-2 1,2 2 0,3 2 1,-1-2-2,10-5 0,-14 17 0,7-5-2,1 1 2,-1 5-1,1-2 1,1 6 0,-1-1-1,0 4 1,1-4 0,3-7-1,0-1 0,0 3 0,1 1-1,0-2 1,-1 1 0,2 0 0,-1 2 0,1-1 1,0 0 1,0 3-1,0-1 0,0-2 0,0 3 0,0 0 1,0 1-1,3-2 1,-2-1-1,0-1 0,0-1 0,0-2 1,1 1-1,-1-3 0,-1 2 0,1-3 0,-1 2 0,1-3 2,0 0-4,-1-10 2,2 15 0,-2-15 0,2 14 0,-2-14 0,3 8 0,-3-8 0,1 11 0,-1-11 0,3 8 0,-3-8 0,0 0 0,4 12 0,-4-12 0,6 10 0,-6-10 0,5 9 0,-5-9 0,7 10 0,-7-10 0,8 12 0,-8-12 0,11 11 0,-11-11 0,14 11 2,-14-11-2,17 12 1,-8-8 0,1-1 0,2 2 0,0-5 0,1 4 1,1-2-1,0-1 0,3 0 1,-1-1-1,4 0 3,0 0-2,3 0 0,-2 0 2,6-2-2,3-2 1,-1 2-2,3-1 0,1-2-1,3 1 1,2 1-1,0-2-1,2-2 1,2 2-1,0 0 0,0-1-1,2 1 1,-2-4 0,1 3 1,2 0-1,-3 0 1,-1-2 0,1 1 0,0 0 1,-3 0-1,0-1 0,-1 2 1,2 1-1,-5-3 0,0 3 1,0-3 1,-1 2 0,-1-2 2,-1-1 0,-4-3 2,-1 2-1,0-2 1,-4-2 2,-2-3-2,-5 0 0,15-15 0,-13-19-2,-8 0-5,-10-6-7,-8-1-13,-10-1-27,-12-1-19</inkml:trace>
  <inkml:trace contextRef="#ctx0" brushRef="#br0" timeOffset="44338.5361">25502 17246 54,'0'0'2,"0"0"1,0 0 0,0 0 2,0 0 1,-10-5 0,10 5 2,-10-5-1,10 5 0,-15-7 2,7 2-4,-2 3 1,1 0-2,-1 0-1,-1 0 0,1 2-1,-1 0-1,-1 0 1,1 2-2,-3 1 1,1 2-1,-2 0 1,-2 2 0,-1-1 0,1 3 2,-1-4 0,0 4 1,-1-2 0,0 2 2,-6 1 0,6-1 1,-4 2-1,7-2-1,-4 2 1,4 0-2,-2-2-1,6 3-1,2-1-1,10-11-2,-11 15 0,9-6 0,-2 2-1,-1 0-1,-2-1 2,5 2-1,-2 1 1,-1 0 0,0 0 2,3 3-1,-2 1 0,1-4 0,0 3 0,2 2 0,-1-1 0,0-2 0,1 1 0,0-2 0,0 0 1,1 0 0,0 0-1,0 1 1,2-3 0,1 0-1,1-1 2,-1-1-1,2 3-1,1-1 0,-2-2 1,3 1-1,-1-1 0,3 1 0,-1-2 0,1 3 1,0-3-1,3-1 0,2 1 1,1 1-1,0 0 1,1-2-1,2 1 1,0-1-1,3-2 0,-1 1 0,2-2 0,-1 3 2,4-4-2,-4 1 0,3 0 0,-1 0 0,2-2 0,-4 1 0,1-1 0,-2 0 0,-1 0 0,2 0 0,-2 0 1,1 0-1,-1 0 0,1 0 1,-2 0 0,4-1 0,2 0 0,-3 0 1,3-1 1,1 1-1,-1-2-1,2 0 1,0 3 0,1-3-1,2 0 0,-1 0 0,1 0 0,0-3 0,0 0 0,1 0 1,2 0 2,-5-2-2,0 2 1,1-2 1,-1-2-2,1 1 1,-2-2-1,2 3 2,-4-4-3,3-1 1,1 2-1,-2-1 1,-1-3-1,0 1 1,-3 0-1,-1 3 2,1-5-2,-5 2 1,1-1 0,-4-2 0,3 0 0,-7-1 0,3 0 1,-4-2-2,0-1 1,-5-2-2,0 2 1,-3-2-1,-1 0 1,0-14 0,1-11 2,-7 4-2,-1 1 1,1 4 0,-2 4 0,1 7 1,-4 3-1,0 4-2,-6 6 0,3-3 0,-6 1-1,3 1 0,-7 1-1,0-1 1,-1 0 0,-4-2 0,1 3-1,-8-2 1,-1 1-1,-12 3-2,0-1 0,-11 3-4,-12 1-5,-1 3-14,-4 4-38,-14 0-7</inkml:trace>
  <inkml:trace contextRef="#ctx0" brushRef="#br0" timeOffset="46562.6633">26421 13595 7,'0'0'3,"0"0"-1,6 5 3,-6-5 0,0 0 1,0 0 1,8 7 1,-8-7 0,0 0 0,0 0-3,0 0 0,-5 2 0,5-2 0,-14 17-2,5-7 0,1 5-1,-4-1 2,2 10-2,-6-4 0,4 11 1,-5-3-2,3 1 1,-3 4 2,2 0-3,-5 1 3,5 1-2,-4 1 1,3-3 1,-3-1 0,3-1-1,0 1 2,2-8 0,-1 5-1,3-8 0,-2 4-2,3 1-2,-1-6 1,0 2 0,3-3-1,-1 0 0,3-2 2,-1 0-2,3-7 2,1-1 1,4-9 2,-8 11-1,8-11 0,0 0 1,0 0-3,0 0-2,0 0-9,0 0-20,0 0-29</inkml:trace>
  <inkml:trace contextRef="#ctx0" brushRef="#br0" timeOffset="51119.9239">30421 17685 0,'0'0'0,"12"10"0,-12-10 0,13 13 0,-5-6 0,-8-7 0,16 12 0,-16-12 0,15 11 0,-15-11 0,14 8 3,-14-8 7,12 3 3,-12-3 5,17 0 2,-8 0 2,1-3 4,1-3-1,3-4-3,0-1-5,4-2-2,0-3-3,8-4-4,6-12 0,28-16-7,5-3-5,4 3-10,2 2-22,-1 5-29</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32:03.391"/>
    </inkml:context>
    <inkml:brush xml:id="br0">
      <inkml:brushProperty name="width" value="0.05292" units="cm"/>
      <inkml:brushProperty name="height" value="0.05292" units="cm"/>
      <inkml:brushProperty name="color" value="#FF0000"/>
    </inkml:brush>
  </inkml:definitions>
  <inkml:trace contextRef="#ctx0" brushRef="#br0">30436 8098 1,'0'0'0,"0"0"-1,0 0 1,0 0 0</inkml:trace>
  <inkml:trace contextRef="#ctx0" brushRef="#br0" timeOffset="277.0158">30481 8185 0,'0'0'3,"8"12"1,-8-12 2,8 11 3,-8-11 0,9 3 4,-9-3 2,9 0 0,-9 0 2,17-16-1,-5 3 0,5-4-3,3-4-3,3-3-2,6-8-1,0-1 0,9-4-3,0-7 0,6 3 0,4-5-2,0 5 0,1-1 0,-2 6-2,1 3-3,-8 5-8,-4 14-24,-10 3-26</inkml:trace>
  <inkml:trace contextRef="#ctx0" brushRef="#br0" timeOffset="938.0536">30501 9109 0,'0'0'4,"0"0"3,0 0 2,15 5 5,-4-5 1,3-3 2,5-2 1,2-8 2,10-8-3,-3 2-2,8-9-3,-5 3-2,11-9-2,1 3-1,-1-4-1,0 4-3,-4-3 1,3 8-4,-8 2-7,0 7-18,-13 3-19,2 8-15</inkml:trace>
  <inkml:trace contextRef="#ctx0" brushRef="#br0" timeOffset="1644.094">30429 10183 6,'11'6'14,"0"-3"3,3-3 2,1-2 3,4-4-2,2-5 0,4-3-4,3-6-2,0-4-2,8-2-4,-4-5-2,7-1-1,-4 2-3,6-2 0,-2 3-3,-2 4-7,0 8-9,-9 0-26,7 11-15</inkml:trace>
  <inkml:trace contextRef="#ctx0" brushRef="#br0" timeOffset="2225.1272">30424 11073 5,'9'12'11,"1"-1"3,1-9 4,6 1 1,1-6 0,5-11 0,5-3-1,3-7-1,5-2-3,-1-6-3,11-2-4,-7-3-2,7 3 0,-1 3-1,-3-2-2,-3 7-1,-6 3-8,-3 7-13,-10 1-19,2 14-22</inkml:trace>
  <inkml:trace contextRef="#ctx0" brushRef="#br0" timeOffset="2844.1626">30433 11855 73,'0'0'5,"9"-8"2,0-1 2,7-3 4,4-8 0,4-8 1,10 0 0,2-10 0,9 5-4,-4-4-3,11 1-4,-2 2-1,-1 8-4,0 6-7,-7 2-17,0 14-23,-13 2-8</inkml:trace>
  <inkml:trace contextRef="#ctx0" brushRef="#br0" timeOffset="3367.1926">30349 12661 86,'0'0'5,"10"-12"1,4-3 3,3-1-1,7-6-1,6-3 2,5-4-1,3-4 0,5 3-7,-3 2-4,1 3-9,-4 0-9,-3 9-15,-2 7-16</inkml:trace>
  <inkml:trace contextRef="#ctx0" brushRef="#br0" timeOffset="4120.2356">30518 13784 5,'18'-16'11,"3"-7"1,4-7-2,2-12 5,5-2-4,-1-7-1,14-1-6,-1 2-12,2 2-7,0 7-14</inkml:trace>
  <inkml:trace contextRef="#ctx0" brushRef="#br0" timeOffset="21127.2084">30529 8267 3,'0'0'8,"12"-9"1,-12 9 3,17-18 0,-7 6 1,3-8 0,3-1-1,3-3-3,-2-6-3,7-2 2,-2-4-3,3-1-2,0-8-1,3 7 1,-5-3-2,7 2 0,1 2 0,-3 4-1,-1 1 0,-3 4 0,0 8 0,-6 1-7,3 8-12,-10 0-8,-3 11-12</inkml:trace>
  <inkml:trace contextRef="#ctx0" brushRef="#br0" timeOffset="21827.2484">30600 9111 7,'15'0'16,"-4"0"1,5-5 2,-1-5-2,8-6 2,-4 1-1,10-11-4,1 4-2,3-10-3,5 2 0,-2-7-4,5 5 0,-6-5-1,4 7-2,-7 1-2,2 7-6,-10 4-7,-3 8-9,-5 6-15,-2 9-17</inkml:trace>
  <inkml:trace contextRef="#ctx0" brushRef="#br0" timeOffset="22291.2749">30495 10046 63,'0'0'4,"12"-9"2,5-2 1,1-3 1,6-4 1,5-4 1,8-4 1,3-13-2,8 7-2,-1-3-2,1 3-1,-2-2-3,-3 6-5,-2 2-11,-7 6-21,-2 16-16</inkml:trace>
  <inkml:trace contextRef="#ctx0" brushRef="#br0" timeOffset="22563.2905">30609 10517 26,'0'0'2,"20"-14"-2,3 3-2,1-8-4,15-5-14</inkml:trace>
  <inkml:trace contextRef="#ctx0" brushRef="#br0" timeOffset="27311.5621">5726 3173 3,'0'0'13,"-10"-9"1,10 9 1,0 0 2,0 0-1,-7-9-5,7 9-3,0 0-4,0 0 0,0 0-4,0 0-1,0 0-3,0 0 2,0 0 1,0 0-2,7-3 2,-7 3 0,11-3 0,-11 3 1,11 0 0,-11 0 1,12 0 0,-12 0 0,15 3 0,-7 0 1,1 1-1,1-1 0,3 1 0,-1 1-1,0 0 1,1 2-1,2-2 3,-2-1-3,3 1 1,-3 0-1,2-1 0,-2 0 1,-1-2 0,0 0 2,-1 1 0,0-3 3,-1 0 2,-2 0 5,-8 0 0,17-12 2,-8 1 0,3-7 0,0-3-1,1-6-2,3-1-3,3-8-1,0-2-3,7-8 0,1 3 0,3-4-1,6-4 1,-2 0-1,6-2 0,-3 0-1,4 0-1,-4 4-9,5 7-44,-4-5-18</inkml:trace>
  <inkml:trace contextRef="#ctx0" brushRef="#br0" timeOffset="32713.8711">21912 15920 49,'0'0'10,"0"0"4,0 0 1,0 0 4,8 0 0,-8 0 2,3-8 0,-3 8 0,0-12-7,0 12-4,-1-14-4,1 14-1,-5-11-2,5 11 0,-10-5-3,1 5 0,-2 0-1,-1 7-2,-4 3 2,0 4-1,-4 5 1,2 1 0,1 3 1,1 0 0,4 3 1,4-7 0,2 4 1,6-4 2,0-2 0,7-2 0,3-1 1,2-3-1,5 0 1,-2-2-1,5-4-1,-2-1-1,3-1-5,-3-3-8,5 0-14,-5 0-22,-1-2-21</inkml:trace>
  <inkml:trace contextRef="#ctx0" brushRef="#br0" timeOffset="32920.8829">22144 16044 131,'0'0'7,"0"0"3,0 7 3,0-7 5,2 15-1,-1-4 2,0 6 1,-2 0 1,1 5-7,1 3-3,-1 1-4,2 3-2,0 0-4,0 1-3,3-4-21,3 12-42,-1-16-7</inkml:trace>
  <inkml:trace contextRef="#ctx0" brushRef="#br0" timeOffset="33433.9123">22809 15754 98,'0'0'3,"0"0"3,0 0 1,-11-10 0,11 10 2,-13-3-1,13 3 0,-17 0 0,8 0-2,-1 11-2,2 3-2,0 7 0,2 2 1,1 4-1,-1 5 1,3 4 2,2-4 0,1 5 0,0-5 0,0 3-2,3-4 2,0 1-2,1 0-1,-1-3 1,-1-3-8,0-4-12,0 5-22,-2-13-23</inkml:trace>
  <inkml:trace contextRef="#ctx0" brushRef="#br0" timeOffset="33616.9227">22551 16116 146,'0'0'5,"5"0"2,5 4 1,0-4 2,8 4 3,4-4 1,2 4-1,5-4 1,-4 0-4,7-1-4,-2 1 0,3 0-5,-3 0-8,-2-3-8,1 0-16,0 2-15,-5-3-14</inkml:trace>
  <inkml:trace contextRef="#ctx0" brushRef="#br0" timeOffset="33784.9323">23042 16087 126,'0'0'5,"0"5"4,0 7 2,0 0 2,2 6 0,-1 7 0,3 2 1,-1 5-1,2-5-5,-2 6-10,2-4-21,5 11-37,-5-14-5</inkml:trace>
  <inkml:trace contextRef="#ctx0" brushRef="#br0" timeOffset="34114.9512">23604 16107 147,'0'0'4,"0"0"2,14-6 1,-3 5 1,3-4 0,4 4 1,2-3-1,6 1 0,-2 3-5,3 0-11,-5 0-19,1-6-32,4 5-5</inkml:trace>
  <inkml:trace contextRef="#ctx0" brushRef="#br0" timeOffset="34321.9631">23821 15963 206,'0'0'2,"0"0"2,2 8 0,-2-8 2,1 22 1,-1-8-1,4 6 1,-3 2-1,1 5 1,0 3-4,3 2-6,-2 0-12,6-5-22,5 5-25,1-11-6</inkml:trace>
  <inkml:trace contextRef="#ctx0" brushRef="#br0" timeOffset="34823.9918">24320 15918 208,'0'0'4,"0"0"-1,0 0 2,-6-3-1,6 3-1,-13 0 2,3 3-2,-1 5 1,-1 3-3,0 4-2,0 2-1,1 4 1,3-1-1,2 3 1,3-3-1,2 2-3,3-6-5,6 2-7,2-5-7,4-1-3,0-5 0,6-1 0,-5-5 1,4-1 5,-1-3 8,0-4 11,-3-1 10,2-6 5,-3 5 3,1 0 2,-3 1 2,1-1-2,-4 4-3,2 2-2,-11 3-5,13 0-2,-13 0-1,8 8-3,-8-8 1,0 19 1,0-10 2,-2 4-1,-2-1 3,-1 2 1,1 3 2,0-5-1,2 2 0,2-14 1,0 20-1,0-20 0,10 15-2,2-14-1,9-1-4,2 0-9,6-2-19,-2-10-42,11 3-5</inkml:trace>
  <inkml:trace contextRef="#ctx0" brushRef="#br0" timeOffset="35141.0099">25152 15693 104,'0'0'3,"0"0"3,-13-6 1,13 6-1,-12-1 0,12 1 0,-18 1 0,10 7 1,0 9-3,-4 2-1,4 6-1,-1 6 4,2 1 0,0 3 1,4-2 1,-1 3 0,4-3 0,0-1-2,0-3 0,4-1-4,-1-5-7,3-1-23,3 8-30,-6-9-6</inkml:trace>
  <inkml:trace contextRef="#ctx0" brushRef="#br0" timeOffset="35301.0191">24967 16036 225,'0'0'1,"0"0"2,0 0-1,7 0-1,-7 0 0,16 0-2,0 5-7,-5-5-10,7 0-16,1 7-19,0-4-13</inkml:trace>
  <inkml:trace contextRef="#ctx0" brushRef="#br0" timeOffset="35533.0323">25290 16033 159,'0'0'3,"0"0"1,7 5-1,-7-5 1,10 13 0,-10-13 0,14 22-1,-7-11 1,-1 4-2,-3 2 0,-2 0 3,-1 3 1,0-3-1,-3 1 3,-2-5-1,1 4 2,4-17-1,-4 17-2,4-17-1,7 5-8,9-5-18,8 0-34,4-5-12</inkml:trace>
  <inkml:trace contextRef="#ctx0" brushRef="#br0" timeOffset="36796.1046">21604 15925 121,'0'0'5,"0"0"1,0 0 1,0 0 0,0 0 0,0 0 0,0 0 0,0 0 1,1 7-3,2 3-3,1 2 0,-1 4 1,2 1-1,1 4 0,1 0-1,-1 2 1,1-3-1,0 2-1,3-5 0,-2 1 0,1-2 0,-2-4 1,3 3 0,-10-15 0,10 7 1,-10-7 1,9 0-1,-9 0 1,9-17 0,-5 3-1,-1-5-1,5 6 1,-3 1-2,3 0 0,-8 12 0,12-12-1,-12 12-1,16-2 1,-6 2-2,2 7 1,1 0 1,2 5 0,-1-3 0,2 2 1,-1-2 0,1-1 0,-2-2 2,-2-3 0,-3-3 1,3 0 0,-12 0 2,15-17 1,-8 5 2,0-8 1,-1 0 0,-1-6-1,-2 2 2,-3-4-1,1 5-2,-1-3-2,0 6-2,-2 4-4,-1 3-7,0 4-10,3 9-12,-9-2-20,10 7-22</inkml:trace>
  <inkml:trace contextRef="#ctx0" brushRef="#br0" timeOffset="37027.1178">22223 16228 63,'0'0'4,"0"9"2,1 2 1,0 5 1,0 3 2,1 8-1,1 4-1,1 7-4,3 4-26,-8-1-27</inkml:trace>
  <inkml:trace contextRef="#ctx0" brushRef="#br0" timeOffset="37985.1726">24283 15877 141,'0'0'5,"0"0"-3,0 0 2,0 0 1,0 6 2,0 5 0,0 3 1,1 3 0,1 9-4,-1-1 1,2 8 1,-1-4-4,1 8 1,-1-1-2,-1-6 2,3 1-2,-2-9 0,0 0 0,2-8 0,0-1 1,-4-13 1,11-1-2,-2-11 0,-1-7 1,1 2 0,0-7 1,2 6-1,-1-3-2,2 6 0,0 3 1,0 8-2,0 4 1,3 4-1,-1 8 1,2 3-1,7 9 1,-4-3 1,1 3-1,-2-6 0,3 4 1,-7-10 1,4 2 1,-9-9 4,-9-5 1,14-2 1,-9-9 1,-2-5 2,-2-6-2,0-3 1,-1-4-3,-1-1-3,-2-2-1,-2 3-2,1 1-5,3 7-6,-2 3-11,3 5-11,0 13-13,2-12-20,-2 12-14</inkml:trace>
  <inkml:trace contextRef="#ctx0" brushRef="#br0" timeOffset="38228.1865">24741 16213 172,'0'0'3,"0"0"1,13 0 0,-4-2 0,1 2 0,1 0-1,3 2 0,0 5 0,0 3-3,-5 3-1,0 2 0,-3 4 1,-1-2 0,-2 1 0,-1-4 1,-2-3 0,2 0 1,-2-11-4,14 6-25,10-6-32,2-8-2</inkml:trace>
  <inkml:trace contextRef="#ctx0" brushRef="#br0" timeOffset="38586.207">26093 16075 215,'0'0'4,"11"-2"-1,0-1 1,6 1 1,4-4-1,4 3 1,3-1-1,7 1-2,-6-2-7,5 2-14,-8 3-19,0-8-25</inkml:trace>
  <inkml:trace contextRef="#ctx0" brushRef="#br0" timeOffset="38753.2165">26403 15894 187,'0'0'3,"0"0"3,-12 9 1,11 3 2,-4 2 0,5 6 0,-4 2 0,4 7-1,1 0-2,6 8-11,8 1-18,-7-8-38,11 8-8</inkml:trace>
  <inkml:trace contextRef="#ctx0" brushRef="#br0" timeOffset="39223.2434">26798 15942 212,'0'0'0,"0"0"0,0 0 0,0 0 1,2 5 0,-2-5 0,1 16 1,-1-5 0,1 2-1,1 4 1,0 1 0,1-2-3,1 4-1,0-5-4,1-1-1,1-3 1,2-2-1,1-5 1,3-4-1,-2 0 4,2-3 3,0-3 4,2-1 2,-2 2 1,0 0 0,-1 3-2,1 2 2,-2 1-2,1 6-2,-2 0-1,2 2-1,-3 3 2,5-3-1,3 1 2,-5-3 2,5-1 0,-5-3 3,5-2 1,-6-1 0,6-5 0,-7-4-1,0-3-1,0-6-2,-1 2-4,-1-6-7,-1 2-9,0 0-19,-1 7-27,-2-1-14</inkml:trace>
  <inkml:trace contextRef="#ctx0" brushRef="#br0" timeOffset="39589.2643">27284 16087 167,'0'0'2,"8"0"0,-8 0 0,17 0 0,-7 3-1,-1-3 0,4 4-1,-3-3 0,-10-1-3,7 12-2,-7-3 1,-2 1-1,-5 4 0,0 5 2,-4-3-1,2 4 2,1-4 2,5 4 1,3-5 3,0 3-1,5-6 2,6 0 1,2 0 0,1 0-1,2-2 0,-2 1-2,2 1 1,-8 1-2,-1-3-1,-6 1-2,-2 0-2,-9-1-4,-7-2-8,-1 0-14,-8-3-22,1-1-9</inkml:trace>
  <inkml:trace contextRef="#ctx0" brushRef="#br0" timeOffset="39950.285">27925 15650 108,'0'0'3,"0"0"0,0-14 2,0 14 0,-6-16 1,6 16-2,-14-16 1,4 8 0,-2 6-3,-1 2-2,-1 0-2,-2 10-1,1 6 1,0 8 0,2 5-1,1 5 2,3 6 1,2 0 0,4 4 3,2 0 0,1-1 1,2-5 0,2 1 0,3-9 0,0 1 0,-2-8-5,4 4-13,-2 0-19,-5-8-23</inkml:trace>
  <inkml:trace contextRef="#ctx0" brushRef="#br0" timeOffset="40126.2951">27739 16006 198,'0'0'2,"0"0"0,0 0 0,9 0 0,-9 0 0,19 4-4,-3 1-10,3-3-18,1-2-23,5 8-10</inkml:trace>
  <inkml:trace contextRef="#ctx0" brushRef="#br0" timeOffset="40494.3161">28031 16015 206,'0'0'5,"0"0"0,0 0 3,0 0 0,0 0 0,10 2-2,-10-2 2,11 9-2,-11-9-2,14 11-4,-6-2 0,-2 0-3,1 4 2,-2-4-1,-1 4 0,-2-3 0,-1 1 0,-1-1-1,0-1 1,0-1 1,-3 2 1,2 0 0,1-10 0,-3 19 1,3-19 0,0 18-1,0-18 1,7 21-1,-1-12 0,0 3 2,0-2-2,-1 1 0,-1 2 0,-4-1 0,0-1 0,-6-2-2,-4 0-3,-3-2-7,-5-3-17,6 2-36,-9-6-3</inkml:trace>
  <inkml:trace contextRef="#ctx0" brushRef="#br0" timeOffset="40843.3361">28504 15987 173,'0'0'4,"0"0"5,11-4 1,-2 2 0,2-1 3,5 1-1,1-1 0,2 1 0,0 0-4,1 2-7,0-3-9,0 0-11,-2 3-18,-3-4-23,2 3-11</inkml:trace>
  <inkml:trace contextRef="#ctx0" brushRef="#br0" timeOffset="41027.3466">28680 15900 139,'0'0'4,"-2"8"1,2 2 1,-1 2 1,1 3-1,0 1 0,0 4-6,0-1-9,1 1-25,8 1-23</inkml:trace>
  <inkml:trace contextRef="#ctx0" brushRef="#br0" timeOffset="41182.3555">29148 15931 158,'0'0'1,"0"0"-1,0 0-1,0 0-5,0 0-15,8 6-24,-8-6-9</inkml:trace>
  <inkml:trace contextRef="#ctx0" brushRef="#br0" timeOffset="41316.3631">29599 15897 25,'0'0'-9</inkml:trace>
  <inkml:trace contextRef="#ctx0" brushRef="#br0" timeOffset="41483.3727">30008 15895 147,'0'0'-1,"0"0"-11,8 0-31,1 0-10</inkml:trace>
  <inkml:trace contextRef="#ctx0" brushRef="#br0" timeOffset="43168.4691">30095 15478 50,'0'0'3,"0"0"0,0 0 3,0 0 0,-12 4 0,1-4 1,0 0 1,-5 0 0,-5-3-1,0 0-4,-2 0 1,0 0-2,-7-2-1,1 1 0,-7-2 1,-3 0 0,-5-2-1,-6 1 0,-5-1 1,-9-1-1,-3 1 0,-7 0 0,-4 0 0,-3 1-1,-7-2 1,-5 3-1,-2 1 2,-1 0-2,-1 1 0,-3-1 1,-4 0-1,-4 2 0,-1-1 0,1 0-1,-6-1 1,-2 0 0,-3-1 0,-3 4-2,1-2 2,1 1 0,-5-1 0,-2 0 0,-1 0 2,0 0-2,0 0 0,0 1 0,-3-2-2,-1-1 1,1 1-1,2-2 1,-4 0-2,-1 1 1,1-1 1,-2-1-2,1 1 3,-7 2 0,4 0 0,-2 1 0,-4 1 2,3 0-2,-7 2 0,-3 2 0,1-1 0,-3 0 0,-5 3 0,-4 4 0,-1-1 0,-3 1 1,3 1 0,1-1 1,3 3 1,0-3 0,7 3 0,2-3-1,5 2-1,6 0 0,1 0-1,5 2 0,3 2 0,6-1 0,4 5 0,5 1 0,3 4 0,7-2 2,7 10-1,12 5 0,4 2 0,8 9-1,5 2 0,12 9-1,7-1 0,6 10 0,8-1-2,3-1 0,6 10 1,8 3 0,3 0 1,5 2 0,5-2 0,4 0-1,4-2 1,7 0 0,8-9-3,2-6-1,9 4-4,7-5 2,7-5 0,5-1 0,13-5 0,-1 1 0,18-8 1,8 0 5,9-10-1,6-5 1,17-3 1,11-4 1,7-2 1,12-6-1,11-2-1,7-2-1,9-2 1,4-1-2,11-1 1,4-3 0,12 0 0,8 0 1,1 0 1,-8 0 4,20-4 1,3 0 3,4-2 4,5 1 3,5-2-1,2 1 2,6 0-2,17 0-2,-11 2-2,11 1-3,-13-2-1,-1 3-2,-6-1-3,-1-1 0,-6 1 1,-3-2-2,-11-2 0,-15-3 0,3-3-1,-2-3 0,-12-3 1,-2-7-1,-16-4 0,-11-4 0,-8-7 2,-1-7-1,-23-3 1,-6-5-1,-19-5 2,-14-3-1,-11-6 3,-11-1 0,-11-6 2,-17-2 2,-7 0 0,-13-3 0,-7 0 1,-13 2 1,-9-2-1,-5 1-2,-22 2-3,-4 1-1,-21 6-2,-11 1-1,-18 4-2,-13 4-2,-15 9-3,-15 6-4,-12 11-4,-14 11-11,-8 6-8,-2 12-14,-2 6-26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41:44.533"/>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1" timeString="2023-10-21T11:42:21.721"/>
    </inkml:context>
  </inkml:definitions>
  <inkml:trace contextRef="#ctx0" brushRef="#br0">19143 17309 5,'0'0'2,"0"0"1,0 0 0,0 0 1,0 0 1,0 0-1,0 0 2,0 0 2,0 0-3,0 0 0,0 0 1,0 0-1,0 0 1,0 0 0,0 0-3,0 0 2,0 0-1,0 0 0,0 0 1,0 0-1,0 0-1,0 0 3,0 0-2,0 0 0,0 0 0,7 1 1,-7-1-2,9 1 2,-9-1 1,13 1 0,-3-1 0,-1 0-1,7 0 1,-1 0 1,5 0-2,2-2-1,8-2 0,-6 0-2,13 0 1,2-1-2,-1 2 0,6-1 0,-3 0 0,8-1 0,-4 2 2,7 1-2,-5 0 1,1 0 0,5 0 1,-2 0 0,8-1 0,4-2 1,-1 2-1,5-3 2,-2 3 0,3-3 0,-1 0 0,3 1 1,-4 2-1,-2-2 0,6 1 0,2 1-1,2-1 0,1 1-1,1-3 0,0 5-1,1-2-1,-1 0 1,-3-1-1,-2 2 1,-2-1-1,2 3 0,-4-2 0,1 0 0,0-2 0,5 1-1,-1 0 1,3-1-1,-1 0 1,1 0-1,-1 1 1,-2 1-1,-2-1 1,-3 3-1,-6-1 1,-7 1 0,2 0 0,-3 0 1,3-1-1,2 1 1,0 0 0,1 0-1,0-1 0,0 0 0,-4 0 0,-1 0-1,-5 1 0,-7 0 1,1 0-1,-10 1 0,0 0 0,-5 1-1,1 0-7,-2 1-12,-9-4-39,3-1-12</inkml:trace>
  <inkml:trace contextRef="#ctx1" brushRef="#br0">18951 17388,'0'0,"-99"-25,49 25,25-25,-24 1,24 24,0 0,25-25,0 25,0 0,-25-25,0-74,-49 24,49 26,-25-26,1 1,-1-25,25 49,-24 1,49-1,0 25,-25-24,25 49,0-25,0 0,0 25,0-25,0 0,0 25,0-24,0-1,0 0,0 0,0 25,0-25,0 0,0 25,0-24,0-1,0 0,0 0,0 25,25-49,-25 24,25-25,24 1,-49 24,50 0,-25-25,24 26,-24-26,25 25,24-24,-24 24,-1 0,1 0,0 0,-26 25,26-24,-25 24,0-25,-25 25,24 0,-24 0,25 0,0 0,25 0,-1-25,1 25,-1 0,26 0,-26 0,26 0,-26 0,-24 0,25 0,0 0,24 0,-24 0,24 0,-24 0,49 0,-25 25,50-25,-49 0,49 0,-50 0,50 0,0 25,-25-25,50 0,-50 0,1 0,24 0,-25 0,0 0,-25 0,1 0,-1 0,50 0,-24 0,-1 0,74 0,1-25,-25 25,49 0,1-25,-26 25,26 0,-1-25,-49 25,25 0,-25 0,-25 0,49 0,-24 0,-50 0,50 0,49-25,-49 25,75 0,-26 0,50 0,25 0,0 0,-75 25,50-25,-49 25,-51-25,-48 25,49-25,-75 0,25 0,-49 0,24 0,-24 0,24 0,1 0,24 0,74 0,1 0,25 0,49 0,-75 0,1 0,-50 0,-25 0,25 0,-25 0,-24 0,-1 0,1 0,-1-25,-24 25,24 0,-49-25,24 25,-24 0,-25 0,25 0,0 0,24 0,26 0,24 0,0 0,1 0,73 50,-74-50,25 25,-49-1,24 1,-49-25,-50 0,24 0,1 0,-25 25,0 0,50 49,-1 1,26-1,-50 25,24-24,-24-1,0 0,-25-24,25 0,-25-25,0 49,0-24,0-26,0 26,0 24,0-24,0-25,0 24,0 1,0-25,-25 0,-25 49,50-49,-24 24,-1-24,-25 25,25-1,-24-24,24 25,-74-25,49 24,-24-24,-1 0,-49 0,-49-1,-1 26,-25-50,26 25,-50 0,24-25,1 0,-1 0,-24 0,25 0,24 25,0-25,50 24,-24 1,-1 0,0 0,0 24,25-24,-99 25,74-1,25-24,-75 25,75-25,0 24,-24 1,-1-1,50-24,-25 25,49-50,-49 25,50-1,-26 1,1-25,-25 25,0-25,-25 0,-24 0,49 0,-50 0,0 0,26-25,-1-24,-25 24,100 0,-50 0,49 0,1 25,-1-24,26-1,-26 0,-49 0,25 25,-99-49,74-1,-25 0,-74 26,74-26,25 25,0-24,25 24,24 0,50 0,-24 25,-1-25,25 1,-24 24,-75-25,49 25,-24-25,25 0,-50 25,24 0,26 0,0 0,-1 0,26 0,24 0,-50 0,51 0,-1 0,-25 0,-49 0,24 0,-24 25,0 0,-25 0,-50-1,100-24,-50 25,0 0,50 0,-1-25,1 0,49 0,-25 0,1 0,24 0,0 25,0-25,0 0,-24 0,-26 0,1 0,-25-25,-25 0,25-25,-1 26,1-1,-25-25,25 25,49 0,-24 1,49-1,0 25,25 0,-49-25,-26-25,-24 26,0-26,24 0,-49 1,75 49,24-25,-25 0,50 25,0-25,0 1,0-26,0 0,0 26,0-26,0 0,0 1,0-1,0 1,0 24,0-50,0 26,0 24,0-25,0 1,0 24,0 0,0-25,0 50,0-24,0 24,0-25,0 25,0 0,0-25,25 0,0 0,0 1,24-26,1 25,0-24,24-1,0 25,1-24,-1 24,25 0,-49-25,0 26,-1 24,26-25,-51 0,26 25,25-25,-1 25,-24-25,-1 1,1 24,24-25,25 25,-24 0,-1-25,25 0,-49 25,74-25,-74 25,-1-24,1 24,24-25,-24 25,24-25,1 0,-1 25,1 0,-1 0,0 0,50-25,-49 25,-1 0,25 0,1 0,-1 0,0 0,25 0,-25 0,1 0,-1 0,50 0,24 0,1 0,0 0,24 0,0 0,-24 0,24 0,51 0,-51 0,0 0,1 0,-50 0,-25 0,49 0,-24 0,-25 0,25 0,-50 0,50 0,25 0,-1 0,26 0,-1 0,1 0,49 0,-50 0,1 0,-26 0,1 0,-50 0,25 0,-75 0,25 0,-24 0,-1 0,-24 0,49-24,-49 24,24 0,25 0,0 0,50 0,-25 0,0 0,-24 0,-1 0,0 0,-25 0,26 0,24 0,0 0,-50 0,0 0,-24 0,0 0,-26 0,1 0,-25 0,25 0,25 0,24 0,25 0,75 0,0 0,24 24,25 1,1 0,-1 0,-25 0,-49-1,-50-24,-49 25,-25-25,24 25,75 124,-24-75,48 1,-24-26,25 26,-99-26,-1-24,-49-25,0 74,0 26,0-26,0 50,0-49,-24-1,-1 0,0 1,25-26,-50 1,26 0,-1-1,-25 26,25-51,-49 26,49 0,-24-26,-26 1,26 0,-1 25,0-50,-24 24,24 26,1-50,-26 50,26-26,-26 26,-49 0,50-1,-25 1,-1 0,1-1,-25 26,25-26,0-24,-25 25,24-26,1 1,-25 25,0-25,-25-1,-24 1,-51 25,26-25,24-1,1 1,-1 0,0 0,26-25,-26 25,0-1,1-24,-1 25,-24 0,-26 0,76-25,-100 25,0-1,-1 1,26 0,-50 0,75-25,-25 25,24 24,1-49,24 0,1 0,-26 25,25-25,1 0,-1 0,1 0,-1 25,25-25,-24 0,48 0,1 0,0 0,-24 0,48 0,-24 0,0 0,25 0,-50 0,50 0,-75 0,26-25,24 25,-25-25,0 25,50 0,-50-24,25-1,-50 0,25 25,1-50,24 50,24-49,26 49,24-25,26 25,-26 0,25-25,0 25,-24-25,-1 25,-24-49,-26-1,1 0,-50 1,1 24,-26-74,-25 0,26 24,49 26,0-26,74 75,50-25,-25 25,25-24,-24-51,-1-24,-50 49,51-49,-51 25,1 24,49 0,0 1,25-1,0 25,0 1,0-1,0 25,0-50,0 50,0-25,0 25,0-49</inkml:trace>
  <inkml:trace contextRef="#ctx0" brushRef="#br0" timeOffset="47405.7114">22494 15229 12,'0'0'2,"0"0"3,0 0 2,0 0 3,0 0 2,0 0 1,6-9 2,-6 9 2,0 0 0,0 0-4,0 0-3,0 0-2,0 0-1,0 0-1,0 0-3,0 0 0,0 0-2,0 0 2,0 0-2,0 0 0,0 0 0,0 0 0,0 0-1,0 0 1,0 0-1,10 1 0,-10-1 0,0 0 0,10 11 0,-10-11 0,7 11 0,-7-11 2,7 13-2,-7-13 0,9 14 1,-9-14-1,7 17 0,-7-17 1,7 15 0,-7-15-1,7 13 1,-7-13 0,5 11 0,-5-11 1,0 0 1,11 11 3,-11-11 1,10 0 2,1-5 1,8-4 2,-1-6 1,10-2 1,1-9-1,12-5-1,1-6-1,12-2 0,0-6-1,3-2-1,6 1 1,1-3-4,5 4 0,2 2-2,-2 5-2,0 2-8,-3 2-40,-4 13-26</inkml:trace>
  <inkml:trace contextRef="#ctx0" brushRef="#br0" timeOffset="53077.0358">22480 15277 48,'0'0'3,"0"0"2,0 0 2,0 0 3,0 0-1,0 0 3,5-2 2,-5 2 2,0 0-4,0 0-1,0 0 0,0 0-3,0 0-2,0 0-1,0 0-1,0 0-1,0 0-1,0 0-2,0 0 0,0 0-2,0 0 1,0 0 0,0 0 0,0 0 1,0 0 0,0 0 0,0 0 0,0 0 0,0 0 1,11 8-1,-11-8 1,7 8-1,-7-8 0,10 12 0,-10-12 0,12 12 0,-12-12 1,12 15-1,-12-15 0,15 14 0,-15-14 2,12 11-2,-12-11 1,13 8 1,-13-8 0,10 7 3,-10-7 1,10 3 1,-10-3 1,12 0 1,-3-2 1,7 0 0,-5-7-1,9 3-1,-4-7-1,9 0-1,-2-4 1,9 0-1,-5-5 0,5-3 1,5-2-2,0-3 1,8-2 0,-1-2 0,7-1-2,-2-3 0,7 1-1,-2-2 0,0 5-1,-2 0-1,-4 6 0,-5 0 0,-6 6-1,-5 2-3,-9 11-7,-7-3-13,-5 7-25,6 5-25</inkml:trace>
  <inkml:trace contextRef="#ctx0" brushRef="#br0" timeOffset="57644.2971">21168 7182 17,'0'0'2,"0"0"-1,0 0 3,0 0 1,0-9 0,0 9 2,1-14 0,2 4 0,2-2 0,0 3-1,3-2 0,-8 11-2,18-14-2,-10 6 2,3 3-3,-11 5-1,19-5 0,-11 4 0,5 1 0,-4 0 0,1 2 0,2 4 1,-1 2-2,0-1 1,4 1 1,-5 2-1,4 2-1,-4-3 2,0 3-1,2-4 0,0 0 1,5 0 0,-5-1 0,7-4 3,-5 0-2,6-3 1,-5 0 3,6-5-3,-7-1 0,1-4 0,-2-1 2,1 1-2,-4-3 1,-1 1 1,0-1-1,-3 1 3,-2 1-1,-4 11 0,1-15 1,-1 15 0,0-13-1,0 13-3,0 0 0,0 0-2,0 0-2,0 0-2,0 0 1,0 0 0,0 0-2,1 10 2,2 0 1,1 2 1,2 4 1,-2-1-1,3 4 0,0-2 1,0 3 0,2-1-1,-3 0 1,0 8 1,1-8-1,-2 6 0,0-6 0,-3 7 0,-2-7 1,0 4 0,0-7 0,-2-1 1,-4-3 2,-1 1 2,-1-4 1,0 0 0,-4-4 1,0-2 1,-1-1-1,-2-1-1,-1-1-1,-2 0-2,0-1 0,-2-4-2,-1 3-3,-3-2 0,4-2-5,-1 2-10,6 0-16,2 4-27,4 0-13</inkml:trace>
  <inkml:trace contextRef="#ctx0" brushRef="#br0" timeOffset="58462.3438">22028 7227 18,'0'0'4,"0"0"0,5 6 4,-5-6 0,0 0 3,0 0-1,6 8 2,-6-8 1,0 0-2,0 0-2,0 0 0,0 0-3,0 0-1,0 0 1,9-1-1,3-1 0,-12 2 1,22-4-1,-9 2 0,8-1 1,-3-2-1,7 5-1,-3-4 3,1 1-2,7-1-1,0 0 1,1-3-1,2 2 1,1-2-1,-1 0 0,4-3-1,-4 2 2,3 1-1,-6 1 0,5-2 0,-3 1 0,3-2 1,-3 5-2,-5 0-1,0-1 2,-6 1-2,1 1 0,-8 1 0,2-1-1,-7 3 0,-9 0-1,13-3 0,-13 3-3,0 0-4,8 0-8,-8 0-12,0 0-12,0 0-21</inkml:trace>
  <inkml:trace contextRef="#ctx0" brushRef="#br0" timeOffset="58992.3742">22705 7002 7,'0'0'10,"22"9"1,-11-2-1,2-1 1,-1 1 1,0-2 0,2-1-4,-1 3 2,2-1-1,-3-2 2,-2 1-1,1-1 0,-3 0 0,-8-4 0,11 12 1,-11-12 1,2 16 0,-2-8-1,-1 1 1,-5 4 0,-3 2-3,0-3 0,-2 3-5,-3 0-13,-2-3-30,1 11-24</inkml:trace>
  <inkml:trace contextRef="#ctx0" brushRef="#br0" timeOffset="62011.5469">23192 7876 3,'-10'-6'6,"10"6"-3,-13-2 1,13 2-2,-12 0-1,12 0 2,-13 2-1,13-2-1,-13 19 0,7-9 1,1 6-2,-2 0 2,5 4 2,-1-1-1,2 4 3,1-3 0,0 2 1,2-1 3,1 4 0,4-4 1,-1 3 0,2 1 1,-2 1-2,4-1 1,-4-1-3,4 0 0,-4-2-1,5 3-1,-6-4 1,2 0-2,-1-5-1,-1 1 1,0-3-2,-2 3 1,-1-8-1,0 3 0,-1 0-1,-1-12 0,-1 13-2,1-13-2,0 11-3,0-11-5,0 0-10,-8 5-16,8-5-22</inkml:trace>
  <inkml:trace contextRef="#ctx0" brushRef="#br0" timeOffset="63218.6159">22579 8223 3,'0'0'6,"0"0"2,0 0 4,-3-12 0,3 12 0,-2-11-1,2 11 1,-1-18-3,1 18-3,5-17-3,2 8 1,5 2-2,-1-1 2,5-1-1,7 4 0,-2 2 0,4 1 1,-2 2-2,4 0 0,-5 5 1,5 3-1,-8 7-1,0-2 3,-1 3-2,-2 2 1,-1-1 1,0-5 0,1 2-1,-2-4 2,2-3 0,-1-2-2,1-5 4,0 0-2,2-6-1,0-3 2,2-7-1,-1 1-1,-3-4 0,0-3 0,-1 0-1,-3-2 0,-2 1 0,-5 2 2,-2 1-2,0 4 1,-2 2-1,-1 4-1,0 10 0,0-13 0,0 13-4,0 0 1,0 0 0,0 0-1,0 17-1,0-2 2,5 5-2,-2 3 2,3 4 2,-1 2-1,2 3 0,2-2 1,1 1 1,0 0-1,1 1 0,-1-7 0,1 4 0,1-6 1,-1 1-1,-3-4 2,0 1 0,-2-6 2,-4 1 1,0-2 2,-2-1 0,-1-1 1,-8-2 1,-1 0-3,-3-3 0,-1 4-1,-5-5-2,-1 0 0,-5-3-3,2 3-1,-3-6-2,1 0-2,-1-1-3,3-11-4,2 10-13,4-3-18,1 0-20,8 0-8</inkml:trace>
  <inkml:trace contextRef="#ctx0" brushRef="#br0" timeOffset="63558.6353">23644 8085 134,'0'0'6,"0"0"2,0 0 3,0 0 2,5-10 1,-5 10-1,0 0 1,16-10-1,-7 6-5,2 3-11,2-1-15,2-2-28,5 4-20</inkml:trace>
  <inkml:trace contextRef="#ctx0" brushRef="#br0" timeOffset="63700.6435">23791 8277 158,'0'0'3,"0"0"1,0 0-4,14-10-19,3 7-33,4-11-1</inkml:trace>
  <inkml:trace contextRef="#ctx0" brushRef="#br0" timeOffset="64249.6749">24494 7681 74,'0'0'4,"0"0"2,13-10 2,-13 10 4,11-15 1,-8 4 1,5-1 1,-5 0 1,-2 1-2,0-3-2,-1 4-3,0 10-1,-4-12-2,4 12-3,-8-9-3,8 9 0,-9 0 0,9 0-1,-14 12-1,10-2-1,-2 6 1,1 5 1,0 5 0,1 2 1,3 6 0,1-2 1,4 6 1,4 4 3,2-1-2,1-2 3,2 0-1,5-2 0,-2-5 0,2 5 1,-5-8-3,2-6 0,-5 0-2,3-3-1,-9-2-4,-4-2-15,0-7-21,0 1-25</inkml:trace>
  <inkml:trace contextRef="#ctx0" brushRef="#br0" timeOffset="64461.687">24312 8053 172,'0'0'7,"0"0"3,10-6 3,1 1 1,6-4 2,3-1-1,7 2 2,2-5-2,8 1-7,3-1-10,5 0-12,2-6-21,-3 5-34,5 1-4</inkml:trace>
  <inkml:trace contextRef="#ctx0" brushRef="#br0" timeOffset="64769.7046">25151 7449 137,'0'0'4,"0"0"1,-13 0 1,13 0 0,-11 3 1,4 6 1,-6 5 0,4 6 0,-2 5-3,0 4-1,2 4 0,-1 5-1,4-4 0,2 2 1,4-3-2,0-1 1,2-8 0,9 1-1,-1-7-4,5-1-14,2-3-21,3-5-24</inkml:trace>
  <inkml:trace contextRef="#ctx0" brushRef="#br0" timeOffset="65286.7342">25292 7621 88,'0'0'4,"0"0"2,0 0 3,14-10-1,-4 7 1,3-3 0,3 0 1,4 4-2,0-2-2,5 3-3,-2 1-2,1 2-1,-4 6-1,-2 1 0,-5 4 0,1-1 0,-7 3 1,-3-2 0,-4 4 2,-2-5 0,-5 1 2,-1-4-1,-2-3 2,-2-1 1,1-2-2,2-3 2,9 0-1,-13-11-2,10-1 0,3-1 0,0-3-1,3-5-1,3-1 0,0 1 0,2 0 2,0 2-1,-1 2 0,0 3 3,-4 4 0,-3 10-1,6-10 0,-6 10 0,0 0 0,0 0-2,0 0 1,9 12-1,-7-3-1,2 4 2,1 1 0,0 2 0,1 3-1,2-1 2,1-3-2,0 0-1,3-1-4,-1-4-7,4 1-15,-1-3-21,0-3-20</inkml:trace>
  <inkml:trace contextRef="#ctx0" brushRef="#br0" timeOffset="65483.7455">25760 7585 131,'0'0'2,"0"0"1,7 0 0,-7 0 2,10 1 1,-10-1-1,13 16 2,-8-7 0,2 9-2,1-2-3,1 2-5,5 1-9,-6 1-11,8 1-21,-11-3-14</inkml:trace>
  <inkml:trace contextRef="#ctx0" brushRef="#br0" timeOffset="65637.7543">26037 7723 67,'0'0'0,"0"0"-5,3 9-14,-3-9-24</inkml:trace>
  <inkml:trace contextRef="#ctx0" brushRef="#br0" timeOffset="66442.8003">26132 7353 57,'0'0'2,"0"0"0,14-11 1,-1 4 0,-1 1 0,5 1 2,0-1 0,5 1 1,-4 3-1,-1 2-1,-2 3 2,-3 7 0,-3 0-1,0 3 0,-6 2-1,0 2 0,-2 0-1,-1-4 2,0-2-1,-1-2 3,1-9 1,-6 13-1,6-13 1,0 0-1,-3-7-1,4-6 1,-1-1-3,0-3-3,-1-4 2,1 1-2,0-5 2,0 8 4,0-4 0,0 9 0,2 0 0,-2 12 1,0 0 1,13-5-1,-7 11-3,6 0-1,-2 7 0,5-1-1,-1 6 0,3-6-1,-2 8-3,6-8-2,-4 1-5,-1 3-6,1-2-6,-5-1-3,0-2-2,-6 0 1,4-4 3,-10-7 4,4 10 7,-4-10 9,0 0 7,0 0 5,0 0 3,1-10 0,-1 10 0,11-13 1,-11 13-1,18-7-1,-8 5-1,2 2-4,2 0 1,-3 0-3,0 2-2,-11-2-2,15 19-2,-11-8 0,-2 2 0,-2 3 0,-2 4 1,-3-2 1,-2-1-1,2-1 2,-3-3-1,2 1 0,3-6 3,3-8 0,0 12 0,0-12 1,13 0 0,-1 0-2,7-9 1,2 0-1,2-5-9,2 3-9,1-5-23,-4 0-33,2-1-4</inkml:trace>
  <inkml:trace contextRef="#ctx0" brushRef="#br0" timeOffset="66607.8097">26916 7471 153,'0'0'2,"0"0"2,4 10 1,-4-10-1,11 16-1,0-6-12,-4 3-20,0 2-25</inkml:trace>
  <inkml:trace contextRef="#ctx0" brushRef="#br0" timeOffset="67112.8386">27213 7109 42,'0'0'2,"0"0"3,15-3-1,-6-4 0,5 3 2,1-2-1,6 3 0,0-3 0,-1 0-3,-1 6-2,-1 0 0,-3 0 0,-3 6-1,-1 0 1,-4 6 0,-4 1 0,-3 1 3,-1-2 2,-4 3 2,0-6 4,-5 1 1,10-10 1,-15 10 0,15-10-1,-12 0 0,12 0-2,-1-16-1,1 6-3,0-8-1,3 3-2,3-7 3,1 8 2,-3-3 2,2 5 0,1 0 0,-7 12-1,9-11-1,-9 11-1,0 0-2,11 6-3,-6 6-4,2-1-8,2 3-17,2 5-25,2 0-17</inkml:trace>
  <inkml:trace contextRef="#ctx0" brushRef="#br0" timeOffset="67323.8507">27641 7117 45,'0'0'6,"0"0"5,-3-10 0,3 10 1,0 0 0,0 0-4,-5-12-8,5 12-12,0 0-30,0 5-8</inkml:trace>
  <inkml:trace contextRef="#ctx0" brushRef="#br0" timeOffset="67879.8825">27763 7071 85,'0'0'2,"0"0"3,0 0 0,0 0 2,0 0 0,0 0-1,8-5 1,-8 5 0,11-1-2,-11 1-3,16-3-1,-8 2 0,2 0 0,0 1-1,1 0 0,-2 0 0,-9 0-1,16 3 0,-16-3 1,11 11-1,-11-11 1,2 12 0,-2-12 1,-5 17 0,-3-6 0,0-3 2,-4 1 0,1-2 1,0-1 0,1-1 0,10-5-1,-11 3 2,11-3-1,0 0 0,0 0 0,0 0-1,10 3-1,0 0 1,2-1 0,1 2-2,2 2 2,0 2-2,-3-2-1,-3 5 1,0-6 1,-3 5-1,-6-10 3,3 14-1,-3-14 0,-9 11 0,-1-8-3,-6-2-7,0 0-9,-3-1-19,5 1-27</inkml:trace>
  <inkml:trace contextRef="#ctx0" brushRef="#br0" timeOffset="68029.8911">28051 6950 158,'0'0'1,"0"0"-1,0 0-7,9-12-14,-9 12-29,16-6-3</inkml:trace>
  <inkml:trace contextRef="#ctx0" brushRef="#br0" timeOffset="68197.9007">28252 6860 197,'0'0'2,"0"0"-1,0 0-4,0 0-18,0 0-32,6-8-8</inkml:trace>
  <inkml:trace contextRef="#ctx0" brushRef="#br0" timeOffset="68748.9322">28562 6578 100,'0'0'1,"0"0"-1,8-4 3,-8 4-3,19-10 1,-8 2 0,3 3 0,2-4 0,0 1 1,0 3-2,2 0 1,-2 5 0,0 0-1,-3 8 0,1 2 0,-4 2-1,1 5 1,-3 8 0,-4-3 0,-1 3 1,-1-4 0,-2 2 1,0-8 1,-2 4 0,-2-9 2,4-10 0,-8 9 2,8-9-1,0 0 0,-10-2 1,10 2-3,0-20 2,0 6 0,0-6-2,2 1 1,3-3 1,1 3-2,0-3 3,1 7 0,-1-3 0,3 8 1,-9 10-2,13-14 1,-13 14-2,11-4 0,-11 4-1,13 3 0,-13-3-2,13 17-1,-7-3 0,4 4 0,-2 4-1,3 1-4,-4 1-10,5-2-14,0 7-25,1-8-16</inkml:trace>
  <inkml:trace contextRef="#ctx0" brushRef="#br0" timeOffset="69183.9571">29062 6752 165,'0'0'4,"0"0"2,0-10 1,0 10 1,5-11 1,-5 11-1,13-15 1,-5 8-1,3 1-3,-2 2-4,2 4-1,2 0-1,-4 7-1,-1 1 0,-1 6 1,-2 1 0,-1 3 0,-2 2 0,-2-3 0,0 0 1,-3 0 0,-2-5 1,0-2-1,5-10 2,-11 10 0,11-10-2,-8 0 1,8 0-2,-2-12 0,2-2-1,3 0 0,2-3-2,4-1 1,3 3 2,1-2 0,3 2 2,1 5 0,0 3 1,-2 2 0,3 5 1,-2 1-1,-2 6 0,2 7 0,-1 1-1,0 2 1,-2 1-1,0 2-2,-5 0-5,0-3-11,-3-1-15,-5-3-31,-2-3-3</inkml:trace>
  <inkml:trace contextRef="#ctx0" brushRef="#br0" timeOffset="69552.9782">29403 6362 3,'0'0'3,"12"4"4,1 0 5,2 3 3,7 2 1,-2 0 4,13 4 2,4 0 0,-2 6-3,2-2-3,-4 5-2,3-1-4,-3 11-3,0 1-2,-9 6 0,-4 2-2,-9 2 1,-1 6-4,-8-1-12,-4 10-22,-17-4-28</inkml:trace>
  <inkml:trace contextRef="#ctx0" brushRef="#br0" timeOffset="71592.0948">7540 9237 120,'0'0'6,"0"0"4,0 0 2,0 0 4,0 0-1,0 0 1,0 0 1,0 0-2,0 0-3,0 0-5,-9-7-4,1-5-3,8 12-1,-15-23-1,10 12-1,-8-5 0,7 2-2,-4-2 2,0 4-2,-1 5 2,-2-1 0,3 4-1,-5 3 1,4 1 0,-3 5-1,1 7 0,0 8 0,2 8 2,1 2 0,2 9-1,2 2 2,3 4 1,3 1 0,0 5 1,8-5 1,0 0-1,4 0 1,-2-2 0,1-2 1,-1-4-1,-1 1 0,-3-3 0,-2-3 1,-1-1-1,-4-8 0,1 2 0,-6-7 1,-3 2-4,-2-7-10,-2-4-16,-8-5-27,4 0-10</inkml:trace>
  <inkml:trace contextRef="#ctx0" brushRef="#br0" timeOffset="71818.1078">7158 9779 128,'0'0'5,"11"-7"2,1 1 1,5 3 2,3-5-1,7 5 0,0-5 2,9 4-2,-5 2-10,6-1-21,1 3-36,3-2-3</inkml:trace>
  <inkml:trace contextRef="#ctx0" brushRef="#br0" timeOffset="72210.1302">8096 9160 92,'0'0'3,"-9"-3"1,-1 3 2,3 5 0,-6 11 2,2 5 3,-5 6 0,0 6 2,6 10 0,-4-2 1,7 8-1,2-6-1,2-2-1,3 0-1,1-6-2,5-1-1,2-7-2,4-1-1,-1-7-6,3 0-6,0-7-16,2-7-31,12 5-12</inkml:trace>
  <inkml:trace contextRef="#ctx0" brushRef="#br0" timeOffset="72762.1618">8227 9469 120,'0'0'5,"0"0"2,-2-9 0,2 9 2,1-17 2,4 9-2,2-3 2,5-2 0,1 4-5,6 3-2,-1 2 0,5 2-3,-1 2 1,3 3-1,-3 4-1,0 4 0,-3 3 0,0 1 0,-5 0-2,-4 1-1,-3-3-1,-3 2 1,-4-3 1,0-1-2,0-11 2,-10 13 2,10-13 0,-12 4 0,12-4 1,-12-7 0,10-2 0,0-4 0,1-4 1,1-2-2,1 0 1,3-1 0,2-1 0,0 1 1,0 2 1,0 3 0,-1 2-1,2 1 0,-4 3 1,-3 9-2,7-10 0,-7 10 1,0 0-1,0 0 2,10 2 0,-10-2 1,10 17 1,-4-3 0,0-1 1,1 1 0,-1 2-1,4-3-1,-2 1-1,1 1 1,0-5-5,1 0-7,-2 0-15,4-7-26,7 1-17</inkml:trace>
  <inkml:trace contextRef="#ctx0" brushRef="#br0" timeOffset="72983.1744">8821 9397 204,'0'0'4,"0"0"2,0 0 1,0 0-1,0 0 3,0 0 2,2 7 1,-2-7 0,6 14-2,-1-4-3,-1 2-1,2 3 1,1-2-4,-1 3-4,-1-1-8,2 1-12,-2 1-25,-3-2-24</inkml:trace>
  <inkml:trace contextRef="#ctx0" brushRef="#br0" timeOffset="73101.1811">9047 9562 138,'0'0'1,"0"0"0,0 7-2,0-7-17,0 12-34,0-12 1</inkml:trace>
  <inkml:trace contextRef="#ctx0" brushRef="#br0" timeOffset="73684.2145">9349 9082 117,'0'0'2,"0"0"0,8 3 2,-8-3-2,11 0 3,-11 0 0,16 0 1,0 0 1,-5 0 0,9 0-2,-3 0 2,6 2 0,-5 5-1,5 1 0,-7 7-3,-3 4 1,-1-1-3,-3 5 1,-4-3-1,-1 2 0,-4-6-1,0 5 2,-2-10 0,2-11 1,-10 14-1,10-14 1,-11 0-2,11 0 1,-6-17 0,4 4 0,2-6-1,0-3 1,0 1 0,3-3 3,0 4-1,2 1 3,-1 4-1,-1 3 0,-3 12-1,0 0 1,12-6-1,-12 6-2,15 7 0,-6 2-2,1 5 0,4 5-1,1-1-4,2 0-5,0-1-7,0 3-8,0-5-11,-1 5-10,0-9-7</inkml:trace>
  <inkml:trace contextRef="#ctx0" brushRef="#br0" timeOffset="74051.2355">9810 9264 93,'0'0'7,"0"0"5,0 0 2,0 0 3,12-12 1,-12 12 2,0 0-1,13-11 2,-13 11-8,11-4-3,-11 4-3,14 0-4,-14 0-2,15 7 0,-15-7-1,14 20 0,-9-8-1,-2 4 0,-2-1 0,-1 3 0,-4 0 0,-2-1-1,-3 0 1,3-3 1,-3-3 0,3-2 1,6-9-1,-12 13 2,12-13 1,0 0-1,0 0 2,0 0 1,0 0 1,6 0-1,2-3 2,4-4-2,4-1-1,-1-1 1,7 1-3,-2-2-1,2 1-6,4 0-6,-3 1-18,3 4-27,-6-2-16</inkml:trace>
  <inkml:trace contextRef="#ctx0" brushRef="#br0" timeOffset="74206.2443">10225 9329 195,'0'0'2,"0"0"0,2 13 1,-2-13-3,4 16-21,4-4-35,-4 3-5</inkml:trace>
  <inkml:trace contextRef="#ctx0" brushRef="#br0" timeOffset="74802.2784">10565 8910 132,'0'0'2,"0"0"1,0-9 1,0 9 2,5-10 2,5 5 1,-10 5 0,21-12 0,-6 10-1,3 1-2,5 1-2,-5 6 0,2 6-2,-4 2 0,0 1-1,-5 7 2,3-3-2,-11 3 0,-1-5 1,-1 2-1,-1-7 2,0 0-1,0-12 1,-4 10-1,4-10 0,0 0 0,-5-5-1,4-7 0,1 0-1,0-8-1,0 3 1,0-7 1,3 7 0,-1-1 2,1 5 0,0 0 0,-3 13 1,10-11 1,-10 11-2,14 0 0,-14 0-1,19 11 1,-5-4-2,1 5-1,1 1-4,3-1-2,0-2-9,0 0-13,2 4-17,-1-6-11</inkml:trace>
  <inkml:trace contextRef="#ctx0" brushRef="#br0" timeOffset="75188.3005">11015 8981 154,'0'0'6,"0"0"3,0 0 3,0 0 1,11-5 0,-11 5 2,11-5-1,-11 5 1,16-5-7,-7 3-2,2 2-3,-2 0-2,0 8-1,-9-8-2,14 18 1,-10-5 0,-3 3 0,-1-3 0,0 3-1,-3-3 1,-1 1 1,1-4 0,2-1 0,1-9 0,0 13 1,0-13 1,9 7-1,0-2 0,4-1 1,-2-1 0,3 2-1,0 0 0,0-1 0,-3 4 0,-2-1 0,-4 6 0,-4-5 2,-1 8-2,-5-5 1,-7 5 0,-6-3-1,1 4-1,-7-5-4,2-3-10,-2-4-22,13-2-33,-8-3-3</inkml:trace>
  <inkml:trace contextRef="#ctx0" brushRef="#br0" timeOffset="75386.3118">11563 8918 234,'0'0'2,"0"0"1,10-5 0,-10 5 0,16-7-3,-6 0-10,3-2-33,6 1-18</inkml:trace>
  <inkml:trace contextRef="#ctx0" brushRef="#br0" timeOffset="75544.3209">12195 8793 216,'0'0'1,"0"0"2,14-6-2,-6-1-6,7-3-24,15 0-32,-4-2-2</inkml:trace>
  <inkml:trace contextRef="#ctx0" brushRef="#br0" timeOffset="76205.3587">13087 8412 92,'0'0'5,"0"0"3,0 0 1,0 0 2,0-9 1,0 9 1,5-16-1,-2 5 2,5-1-4,-1 0-5,6 0 0,-1 4-3,6-1-1,6 6 0,-2 1-1,2 2-1,-4 3 1,5 5-1,-5 8 1,0-3 1,-8 7-1,-4 0 1,-3 2 2,-3-3-2,-2-1 1,0-1 0,-5-2-1,1-5 2,-2-1-1,6-9-1,-10 10 0,10-10-1,0 0 0,-5-7 0,5-5 0,0-1 0,1-3 0,1 0 0,2-2 3,2 2 0,-2 0 2,0 5 3,-2-1 0,-2 12 1,6-15-3,-6 15 2,0 0-2,0 0-2,10 0 1,-10 0-3,10 15-2,-2-6-1,3 5-6,0-3-9,4 3-23,9 4-29</inkml:trace>
  <inkml:trace contextRef="#ctx0" brushRef="#br0" timeOffset="76633.3832">13626 8465 181,'0'0'6,"0"0"3,-6-12 2,6 12 2,-3-13 0,3 13-1,-3-16 1,3 16-1,0-10-6,0 10-2,12-4-3,-2 4-1,-2 2-1,4 6-1,-3 2-1,2 1-1,-3 1 1,-1 0-2,-3 1-1,-1-2 1,-3-11-1,2 15 3,-2-15 0,0 0 2,0 0-1,0 0 4,0 0-1,0-14 1,2 4 0,4-5-1,0 1 0,4-4 0,0 2 0,6 1 0,1 3 1,5-2 0,4 7 0,-3 2 1,5 5 0,-5 0 1,1 5 0,-3 7-1,0 2 0,-8 1-2,-3-3-3,-4 7-6,-5-4-15,-2-3-29,-8 9-15</inkml:trace>
  <inkml:trace contextRef="#ctx0" brushRef="#br0" timeOffset="76972.4026">13817 8020 75,'0'0'1,"8"-5"2,7 3 2,5-1 3,5 2 4,4 0 1,7 1 2,6 3 1,7 6 2,-6 7-2,2 5-2,2 4-2,-4 4-1,4 7-3,-7 0-1,2 6 0,-9-5-2,1 7 1,-5-8-2,-6 3-1,-1-6-3,-8 1-4,-2-10-10,-6 3-15,4 2-23,-10-12-17</inkml:trace>
  <inkml:trace contextRef="#ctx0" brushRef="#br0" timeOffset="77541.4351">14281 8306 168,'0'0'4,"0"0"1,15 0 4,-15 0-1,22 4 1,-10 1 1,5 5-1,-4 0 0,2 4-5,-5-2-3,-1 8-8,-4-4-11,-2 1-22,2 2-23</inkml:trace>
  <inkml:trace contextRef="#ctx0" brushRef="#br0" timeOffset="77897.4555">14548 8011 143,'0'0'5,"0"0"2,0 0 4,0 0-1,0 0 1,-7-11 0,7 11 2,-12 0-1,1 0-3,-2 7-4,2 6 1,-4 4-2,7 6 2,-4 1-1,8 3 0,-1 2-1,5-1 0,9-4-1,2-2 1,6-5-2,2-5-8,8-5-12,-1-7-33,12-2-16</inkml:trace>
  <inkml:trace contextRef="#ctx0" brushRef="#br0" timeOffset="78181.4717">14781 7853 164,'0'0'2,"0"0"1,5-10 1,-5 10 2,17-3 1,-3 4 1,3 1 0,5 11 2,1 8-1,5 1-1,-2 8-2,3-1 0,-6 7-1,-2-2-2,-3 6 2,-4-10-3,-6 3-1,-2-3 0,-5-2-2,-2-6-2,-1 0-5,-4-3-7,-1-4-17,-4-8-30,11-7-7</inkml:trace>
  <inkml:trace contextRef="#ctx0" brushRef="#br0" timeOffset="78368.4824">15219 7990 200,'0'0'5,"0"0"1,9-7 0,-9 7 1,15-6 0,-5 1-1,1-2-3,3 3-11,0 0-20,-3-4-32,3 6-9</inkml:trace>
  <inkml:trace contextRef="#ctx0" brushRef="#br0" timeOffset="78491.4895">15351 8165 165,'0'0'3,"0"0"-2,8-5-9,2-5-25,10-5-22</inkml:trace>
  <inkml:trace contextRef="#ctx0" brushRef="#br0" timeOffset="78784.5062">15749 7827 131,'0'0'2,"-10"1"1,10-1 0,-10 11 2,10-11 1,-8 18-1,5-5 4,3 0 0,16 4 0,-2-10 0,10-4 0,-3-3 2,10 0-1,-3-8 1,7-9 0,-7 2-1,-1-5 2,-3 3-3,-4 0 0,-4-4-3,-7 4-3,-4 0-11,-5 5-22,-15 1-38,-7 8-5</inkml:trace>
  <inkml:trace contextRef="#ctx0" brushRef="#br0" timeOffset="80324.5943">8948 10184 1,'44'-8'6,"5"0"3,13-3 0,0-3 1,20-4-1,8-1 2,11-5-2,5-3 1,19-2-2,9-5 1,12-2-2,12-10 0,12 2-1,5-4 0,16-2-3,14-4 1,4-4-1,-1-2-2,16-1 1,7 0-1,4-4 1,3-2-2,2 1 1,-1-2-1,3 6-1,-4 1 1,-2 0-1,-1 4 0,-6 1 0,-5 7-1,-5-4 2,-14 5 0,0-3 3,1-3-2,-18 4 1,-9-2 1,-7 2-2,-10-3 1,-12 2-1,-5-2 1,-15-3-4,-8 5 1,-13-7 0,-1 2-2,-21-5 0,-10-2 0,-12 1 0,-5-2 0,-16 0 0,-10 2 2,-10-2 1,-10 2 1,-5 2 3,-9 2 1,-4-2 1,-11 0 1,-9 5-2,-6-1 2,-11 5 0,-6 0 0,-12 6-2,-8 2 0,-11 3-2,-3 6-1,-10 2 1,-6 6-1,-10 4-1,-7 5 0,-7 5-1,-6 0 0,-8 8 0,-13 3 1,-5 1 1,-9 5-1,-6 5 2,-3 0 1,-7 4 0,-6-2 1,-4 2-1,-2 3 0,-7 2-1,-2 0 0,-2 4-1,-6-2-2,-1 4 0,-5 1 0,2 6 0,-7-1 0,2 5 2,-5 4-2,-1 2 0,2 4 0,0-2 0,1 7 0,-1-2 0,5 7-2,-1-6 2,4 0-1,-1 6 1,4-6 0,1 7 0,0 6 1,1 2 1,2 2-1,-2 5 0,2 3 1,3 4-1,-3 3 0,4 1-1,6 4 1,8-1 0,9 2-1,11-3 0,15 0 0,11 0 0,15 8 0,11-8 0,8 2 0,13-1-1,5 0 1,13 4-1,4-3 0,11 2 0,9 1 0,9-1 0,10-2 0,9-2 0,13-3-1,8 0 1,6-2-1,15-5 2,5 0 0,18-6 0,10-2 0,12-6 0,10-1 0,11-7 2,7-2-1,14-12 2,14-6 0,3-10 1,7-8 2,18-9 0,13-6 0,13-14 0,11-11 0,21-11-1,13-14-8,31-12-19,21-12-42,27-15-4</inkml:trace>
  <inkml:trace contextRef="#ctx0" brushRef="#br0" timeOffset="88000.0333">8510 11410 66,'0'0'1,"0"0"1,4-9 2,-4 9 2,13-11 0,-13 11 3,21-15 2,-9 7-2,1 2 1,1 1-1,1 2-1,0 2-2,2 1 0,-4 2-2,1 5-1,-3 3 1,-1 3-2,-3 4 1,-4 1 1,-2 5-2,-1 0 2,-2 1-2,-4-2 1,-2 0 0,0 2 0,0-6-1,1-1 2,3-5-1,-1-1 0,5-11 0,-3 14 1,3-14 1,0 0 2,0 0 1,7 6 0,-7-6 1,15 0 1,-5-2 1,3-2-2,1 0 0,3-3-2,4 3-2,-4-1-1,5 0-1,-2 1-4,-1-2-7,-1 4-16,6 2-31,-7-7-17</inkml:trace>
  <inkml:trace contextRef="#ctx0" brushRef="#br0" timeOffset="88538.0641">8999 11379 164,'0'0'4,"0"0"1,0-11 2,0 11 2,7-14 0,1 4 2,1 1 0,4 0 1,1-2-4,4 5-2,2 1-1,1 4-1,1 1-2,-2 1 0,4 5-1,-4 5-1,1 0 1,-6 4 1,-2-1-1,-4 4-1,-3-1 0,-4-3-1,-2 2 1,0-5 0,-2 0 0,2-11-2,-7 12 1,7-12 0,0 0 0,-8-5 0,8-7 0,0-2-1,3-5 0,1-1-1,1-3 2,2 0 0,1 0 0,-2-1 1,2 2 0,-3 4 0,0 1 1,1 3 0,-2 5 2,-1-1-2,-3 10 0,0 0-1,0 0 1,0 0 0,0 0-1,4 8 1,-2 3-1,2 6 1,1 0 1,0 0 2,4 2-2,-2 0 0,2-2 0,2-2 0,1 2-3,5-6-5,-2-2-15,6 0-25,-9-6-21</inkml:trace>
  <inkml:trace contextRef="#ctx0" brushRef="#br0" timeOffset="88752.0763">9611 11278 194,'0'0'5,"0"0"2,0 0 0,0 0 1,0 0 0,0 0 2,3 7 0,-3-7 2,6 19-4,-1-5-1,1 1 1,2 4 0,0 0-3,1 3-1,-1-1-5,-1-1-14,-3-4-40,1 6-15</inkml:trace>
  <inkml:trace contextRef="#ctx0" brushRef="#br0" timeOffset="89065.0942">9968 11171 154,'0'0'6,"6"-3"2,6 0 3,3 1 0,4-3 3,3-2 1,5-1-2,6-5 0,-3 2-4,9-4-3,-6 1-3,3-4-5,1 6-12,-3-1-27,-6-2-26</inkml:trace>
  <inkml:trace contextRef="#ctx0" brushRef="#br0" timeOffset="89299.1076">10355 10946 195,'0'0'2,"0"0"3,0 0 0,0 0 3,0 0 2,1 14 0,4-5 1,3 11 1,-1 1-3,1 5 0,1 6-3,3 1-3,-5 2-7,3 0-21,1 5-40,-3-11-5</inkml:trace>
  <inkml:trace contextRef="#ctx0" brushRef="#br0" timeOffset="89812.137">10614 10940 196,'0'0'3,"0"0"2,-2-14 0,2 14 2,0-16-1,10 5 2,1 1-2,3 0 1,7 3-4,0 4-1,4 3-1,-4 3 1,6 7-2,-10 7-2,-1 1 1,-4 5-1,-2-2 0,-3 4-2,-5-7 0,-2 3 0,0-9-1,-2 1 2,2-13 0,-8 9 1,8-9-1,-5-7 1,3-2 1,2-6 0,0-3 0,1-5 1,-1 1 1,0-3 0,0 4 2,0-1 3,1 7 1,-1 1-1,0 4 0,0 10-1,0 0 1,0 0-2,0 0-1,10 0-1,-3 7 0,1 6-1,2-1 0,5 4-1,-1-4-1,2 5-6,1-6-5,1 1-13,1-2-9,-2-1-12,3-3-3</inkml:trace>
  <inkml:trace contextRef="#ctx0" brushRef="#br0" timeOffset="90125.1549">11051 10918 99,'0'0'6,"0"0"2,0 0 4,0 0 0,0 0 1,10-6 1,-10 6-1,9-2 2,-9 2-4,12 0-6,-3 0 0,-9 0-3,18 14-1,-10-3 0,1 5-2,-3-2-1,-2 6 0,-3-4-1,-1 4 1,0-3 1,-1 1 1,-2 2 2,-1-7 2,-1 2 0,5-15 4,-5 18 0,5-18 2,0 0 0,7-5-3,1-8 1,3 2-3,5-6 1,7 2-4,0-6-9,9 3-17,10 9-36,-5-8-11</inkml:trace>
  <inkml:trace contextRef="#ctx0" brushRef="#br0" timeOffset="90400.1706">11759 10643 214,'0'0'3,"0"0"3,0 0 2,13-8 1,-3 5 0,8-3 2,1 0 0,9 0 1,8-2-3,0-1-4,2-1-3,0 3-8,1-4-14,-1-1-32,0 1-21</inkml:trace>
  <inkml:trace contextRef="#ctx0" brushRef="#br0" timeOffset="90588.1813">12129 10487 171,'0'0'5,"0"0"3,0 15 2,1-4-1,2 2 1,2 3 0,1 5-1,2 1-2,2 4-21,3 3-37,-2-3-15</inkml:trace>
  <inkml:trace contextRef="#ctx0" brushRef="#br0" timeOffset="91523.2348">12696 10199 146,'0'0'2,"0"0"2,0 0 1,16-5 0,-16 5 2,18 0 0,-5 0 0,2 6 1,2 5-2,-1 0-3,2 9 1,-1-2-2,-3 5-1,-1-2-1,-1 3-1,-5-5 0,-3 3-1,-4-6-1,0 0 2,-1 1 0,1-17 0,-8 10 0,8-10 1,-10-1 0,5-9 1,4-1 0,1-9 0,0-3 3,0-2-1,2 3 3,4-3 2,0 4 1,0 0 1,1 4-1,-2 4 0,1 4 0,-6 9-2,14-7-1,-6 7-2,2 4-1,1 6-1,0 0-1,6 7 0,-3-2-1,3 4-2,-3-4-4,2 3-4,-4-5-5,2 3-9,-5-6-5,1 0-3,-10-10 0,13 12 4,-13-12 4,0 0 10,9-1 10,-9 1 13,2-16 9,0 4 6,0 2 1,1-5 1,3 6-2,0-4-4,4 5-2,-1-2-5,4 4-2,2-1-2,5 5-4,-2 2-1,2 0-1,-4 2-2,1 5-1,-6 4-1,2 0-2,-12 6 1,-1-4-1,0 5 1,-3-5-1,-3 1 1,0-1-1,0-3 2,6-10 0,-7 14 1,7-14 0,0 11 0,0-11 2,10 11 0,-1-1 0,1-4 1,4 7-1,-1-4-1,0 5 2,0-4-1,-4 5 1,1-2-1,-7-1 0,-3 0 1,0 1 0,-8-1 1,-6-1 1,-3 0-2,-2-3 0,-3 0-3,-5-3-2,5-4-7,-3-1-16,3-7-39,6-3-9</inkml:trace>
  <inkml:trace contextRef="#ctx0" brushRef="#br0" timeOffset="91799.2506">13529 10069 239,'0'0'4,"0"0"1,0 0 2,0 0 2,0 0 0,0 0 1,7-12-1,-7 12 1,14-8-4,-3 3-3,4 1-3,-1-2-8,5 0-12,-1 6-26,-1-6-25</inkml:trace>
  <inkml:trace contextRef="#ctx0" brushRef="#br0" timeOffset="91945.259">13694 10198 192,'0'0'5,"0"0"1,7-1-1,-7 1-1,17-12-7,-7 3-15,9-8-21,5 2-16</inkml:trace>
  <inkml:trace contextRef="#ctx0" brushRef="#br0" timeOffset="92264.2772">14010 9910 138,'0'0'2,"0"0"4,0 0-2,0 0 3,0 0 1,-8 11 1,8-11 3,-1 15-1,1-6 0,1 2 0,5 1-1,4 1 0,3 0-1,2 0 0,2 2 1,1-1-2,2-1 1,-1 2-1,1-3-2,-2 1-1,-2-1-1,-1-2-1,-4-2-1,-3 0-1,-8-8-1,9 15-2,-9-15-2,0 10-5,0-10-10,-14 5-25,14-5-29</inkml:trace>
  <inkml:trace contextRef="#ctx0" brushRef="#br0" timeOffset="92451.2879">14174 9862 216,'0'0'4,"8"-18"0,2 6 1,5-7 0,10-4 0,2-4-1,16-5-6,7-5-26,1-1-35,16 4-3</inkml:trace>
  <inkml:trace contextRef="#ctx0" brushRef="#br0" timeOffset="94573.4093">8965 12017 1,'3'10'9,"-3"-10"0,12 9 2,-12-9 1,18 11 1,-4-7 0,1-1 0,5 0-2,5-2 1,1-1-1,9 0 0,0-4 0,12-3-2,1-1-2,8-4 0,5 2 0,4-4-2,3-1-2,3 0 1,5-1-2,3-1-1,4 1 1,2-2 0,4 1 0,3-3 0,1 1 0,7-1 2,0-7-1,5 6 1,1-6-2,6 3 1,-5-3 0,9 2-1,2-1 0,0 2-2,4 2 1,-6-2-1,-4 1 0,6-3 0,7 3 0,-8-6 0,1 1 0,1-4 0,-3-3 0,6-2 0,6-2 0,-6-3 0,-5-6-1,7 0 0,2-3 0,-5 1 0,5-1 0,-7-4-1,-4 0 2,3-5-1,2 6 1,-6-8 0,-5-1-1,1-5 0,-5-1 0,0-2 1,1 0-1,-9-1 1,-8 0 0,-4-1 2,-4 0 0,-10 1 2,-5 0-1,-10 1 1,-15 0-1,-2 3 1,-11 4 0,-7 0-2,-5 0 0,-9 5 0,-5 4 1,-1-1-2,-9 5 0,-8 1 0,-2-1-1,-10 9 0,-1 1-1,-11 7 0,-4 1 0,-9 9-1,-7 2 0,-7 5 0,-8 9 1,-7 1 1,-5 7-1,-3 0 1,-6 5-1,-3 7 1,-5 0 0,-3 8 0,-1-2 0,-2 7-1,-3 4 1,-5 0 0,-1 6-2,-1-4 2,1 7-1,-3-3 1,-5 5-1,1-6 1,0 2 0,-1 0 0,-4-3 0,-1 3 0,-5 0 0,-1 3 0,-5-3 0,-5 9 0,-4 2 1,-4-1-2,-3 8 1,-7-1 0,-1 6 0,-3 0-1,0 4 1,-5-1-1,1-2 1,1 7 1,-3 3-1,4-1 1,4 2 0,1 4 0,4 0 1,4 2-2,5 5 1,4-2-2,8 2 2,4 6 0,3 4-1,5 4 1,10 6 1,1 6-2,3 11 1,8 0 0,7-1-1,10 2 0,12-9 0,19-2-1,14-3 0,22-15-1,21-10-3,24-12-6,29-12-10,21-14-23,25-9-21</inkml:trace>
  <inkml:trace contextRef="#ctx0" brushRef="#br0" timeOffset="96446.5164">10455 12426 62,'0'0'6,"0"0"2,0 0 4,0-19 4,0 19-1,1-20 2,3 11-1,-2-8 1,3 7-4,1-6-4,1 6-2,4 3-2,-1-1-3,1 2 0,2 2-1,-2 2 0,5 2-1,-4 1 0,4 7 0,-2 2 0,4 4 2,2 9-2,-4-3 1,2 8-1,-4-4 0,3 7 1,-8-4-1,1 3 1,-6-9 0,-3-1-1,-1-4 0,0-4 1,0-2 2,0-10-1,0 0-1,0 0 1,0 0-1,0 0 1,-2-12 1,2 1-2,0-5 0,0-3 0,1-2-1,4-2 1,2-1-1,-1-7 1,2 7-1,-1-5 0,2 5 1,0-1-1,-3 6 0,0-3 0,-2 9 1,-2 4 1,-1-1-1,-1 10 0,3-11 0,-3 11 0,0 0-1,0 0 0,0 0 0,0 0-1,0 0 1,6 9-1,-2 3 0,0-2 1,2 5 0,1-1 1,1 1-1,0 5 1,0-5-1,3 2 0,-1-4 0,0 3 0,1-6-2,0 3-4,-1-6-1,2-2 0,-1-2-2,-2-1 0,2-2-1,-3 0 4,-8 0 1,12-2 3,-12 2 2,9-11 4,-9 11 3,4-12 0,-4 12 1,3-20 1,-3 20-1,4-19 0,-4 19-1,9-19-1,-9 19-2,14-15 0,-4 12-2,-2 0-1,5 3 0,-3 0 0,3 6-1,-2 7 0,0-2 1,0 5-1,-2 1 0,-2 4 1,-2 0-1,-2 4 1,-3-3-1,0 0 1,-1 0 0,-4-1-1,-1-1 2,-1-2-1,0-3 0,-1-4 0,2 0 1,6-11-1,-10 11 0,10-11 0,0 0 0,0 0 0,-10 6-1,10-6 0,0 0 0,0 0-1,0 0-1,0 0 1,0 0 0,0 0-1,0 0 1,0 0 1,6 0-1,-6 0 1,9 0 0,-9 0 1,11 0 0,-11 0 0,16 0 2,-5 0 0,2-4 2,2-1-2,3 0 2,-2-1-2,5-2 1,1 0 0,0 0-2,3 0-1,-3 2-1,2-1-2,-7 4-7,2-4-13,-8 3-28,9 2-20</inkml:trace>
  <inkml:trace contextRef="#ctx0" brushRef="#br0" timeOffset="96715.5318">11597 12191 209,'0'0'5,"0"0"2,0 0 1,0 0 0,13-7 1,-13 7 1,18-6-1,-3 3-1,0-4-8,5 1-13,-2 4-22,3-3-32,6 3-4</inkml:trace>
  <inkml:trace contextRef="#ctx0" brushRef="#br0" timeOffset="96848.5394">11901 12322 208,'0'0'5,"0"0"2,0 0 0,-1-5 0,1 5-7,3-19-31,17 10-28</inkml:trace>
  <inkml:trace contextRef="#ctx0" brushRef="#br0" timeOffset="97416.5719">12501 11828 76,'0'0'3,"0"0"0,0 0 1,0 0 2,0 0 0,-1 12 2,1-12-1,-5 13 3,-1-5-3,3 4 1,0-1 0,0 1-3,2-1 2,1 3 0,0-3 0,2 0 0,3-2 0,-5-9 2,14 17 0,-5-10 1,3-3 1,7 0 0,-4 0 0,6-1-1,-5-1-1,4-2-2,-3 4 0,3-1-2,-8 0-2,0 1 1,-2 1-2,-2 1 1,-8-6 0,9 16-1,-9-7 0,0 2 0,-4 1 0,-5 1 0,0 1 0,-4-1-2,-1 1-3,-2-3-4,0 1-12,-4 0-24,-1-5-29</inkml:trace>
  <inkml:trace contextRef="#ctx0" brushRef="#br0" timeOffset="97630.5841">12498 11900 152,'0'0'5,"0"0"0,12-9 5,-12 9-1,22-13 1,-5 3 1,4 0-1,4-1-5,-1-2-17,9 5-29,-4-4-22</inkml:trace>
  <inkml:trace contextRef="#ctx0" brushRef="#br0" timeOffset="97867.5977">13114 11878 213,'0'0'6,"0"0"4,10 0 2,-10 0 2,18-6 1,-5-1 1,10-1 1,3-3-2,0-2-4,8-1-4,-1-2-5,7-5-6,-1 3-10,0-2-18,-6-2-35,3 8-10</inkml:trace>
  <inkml:trace contextRef="#ctx0" brushRef="#br0" timeOffset="98737.6475">13729 11489 138,'0'0'3,"0"0"2,6-4 1,-6 4 1,0 0 1,11-9 0,-1 4 0,-10 5 3,16-14-5,-5 8 1,5-1-1,4 2-2,1 0 1,5 3-1,-3 1 0,3 1-2,-2 4 0,2 3-1,-6 4-1,-3 0 1,0 5-1,-5 1 0,-2 3 0,-2-6 1,-4 3-1,-2-1 2,-2-2-2,0-3 1,-4 0-1,4-11 1,-12 11 0,12-11 0,-12 2-1,12-2 0,-11-3 0,11 3 0,-12-16 0,9 7 0,-1-4-1,2 1 0,1-5-1,1 3 0,1-4 0,3 4 1,0-3-1,4 2 1,0 0 0,0 1 0,0 0 1,0 0 0,1 2 0,-2-1 0,0-1 0,2 3 0,-2 0 0,0-1 0,-2 2 1,-5 10-1,11-15 1,-11 15 0,7-9-1,-7 9 1,0 0 0,0 0-1,0 0-1,0 0 1,0 0-1,0 0 0,0 0 0,0 0 0,0 0 1,0 0-2,9-3 2,-9 3 0,0 0 3,4 8-2,-4-8 2,4 12-1,-4-12 2,4 15-1,-1-4 1,0 1 0,0 0 0,1 0 0,0 1 2,2 1-1,2-3 0,-1 1 1,3-2 0,1 0-1,0-4 2,1 0-2,3 0-2,-2-6 0,2 4-1,-2-4-2,2 0-5,-5 0-8,1-1-20,1 1-30,-3-3-10</inkml:trace>
  <inkml:trace contextRef="#ctx0" brushRef="#br0" timeOffset="99749.7054">14464 11393 125,'0'0'3,"0"0"3,-6 0 1,6 0 3,0 0 3,0 0 2,0 0 1,5-11 1,5 9-2,-10 2-2,9-1-2,-9 1-4,0 0 0,0 0-4,0 0-2,0 0-1,10 0 0,-10 0 0,0 0 0,0 0 0,0 0 0,0 0 0,0 0 0,4 6 0,-4-6 0,0 0 0,0 0 1,0 0-1,0 0 0,0 0 1,0 0 0,0 0 0,0 0 0,0 0 0,0 0 0,0 0 1,0 0-1,0 0-1,0 0 1,0 0-1,0 0 0,0 0 1,0 0-1,0 0 0,0 0 0,0 0 1,5-5-1,-5 5 0,0 0 0,0 0 1,0 0-1,0 0 0,1-12 0,-1 12 0,0 0 0,7-13 1,-7 13-1,10-12 1,-10 12-1,16-14 1,-6 8 0,0-2 0,2 2 0,-2 1 0,1-1 1,0 4-2,-1 0 0,2 1 1,-3 1-1,2 0 0,0 5 0,-11-5 0,15 17 0,-9-2 0,-1-1 0,-4 2 0,-2 2 0,1 0 1,-4-2-1,-2 0 0,0-2 1,1-2-1,-1-4 0,6-8-1,-9 10 1,9-10 0,0 0 0,0 0 0,0 0 0,9 0 0,-9 0 1,14-1-1,-4 1 2,1 0-2,-1 0 0,2 2 0,-1 4 0,-2 0 0,2 3 0,-4 2 1,-2-2-1,-4 5 1,-1-2 0,-3 3-1,-7-2 2,-4 2-1,-5-4 0,-3 2-1,-3-5 0,0 3-3,-3-7-4,2-1-7,0-3-21,2 0-34,5-5-3</inkml:trace>
  <inkml:trace contextRef="#ctx0" brushRef="#br0" timeOffset="99991.7192">14864 11157 232,'0'0'3,"11"-6"3,0 2 0,2-1 2,4-3-2,3-4 1,9 0 0,1-5 0,7 3-6,5-5-10,0 2-20,10 2-30,-3-2-14</inkml:trace>
  <inkml:trace contextRef="#ctx0" brushRef="#br0" timeOffset="100326.7384">15655 10808 155,'0'0'3,"0"0"0,7-6 3,-7 6 0,6-12 2,-6 12 0,13-16 0,-8 6 1,4-2-3,7 1-1,-6 3-2,6 0-2,-3 1-1,3 4 0,-6 3-1,5 4 1,-11 7-1,-3 3 2,-1 7 2,0 1 0,-5 4 3,-6-2 1,6 2-1,1-4 1,-2-2-2,6-7 1,0 0-2,0-13-1,15 11-5,1-11-8,1-5-18,3-2-25,-3-8-14</inkml:trace>
  <inkml:trace contextRef="#ctx0" brushRef="#br0" timeOffset="100769.7637">15959 10677 138,'0'0'3,"0"0"2,0 0 1,11-12 1,-2 7 1,4-2 1,0 1-1,4-1 2,1 3-5,1-1-1,0 3-2,-3 2-2,1 2-1,-6 6 0,2 1-2,-7 3 2,-1 0-1,-4 5 1,-1-2 1,0-2 0,-4 0 0,0-3 2,4-10 0,-9 11 0,9-11 0,0 0-1,-5-4 0,5-7 0,2-2 0,3-3-2,3-2 1,-1-2 0,2 1 1,3 0 0,-3 2 3,0 4 0,-2 1 1,-7 12 0,15-9 3,-15 9-1,10 0 0,-10 0 0,11 17-3,-7-7 1,2 2-2,1 1-1,2 0-2,-1-1-6,3-1-12,-2-2-17,5-4-24,6-1-11</inkml:trace>
  <inkml:trace contextRef="#ctx0" brushRef="#br0" timeOffset="100896.771">16508 10647 158,'0'0'1,"0"8"0,-1 2-3,-3-1-32,-2 10-22</inkml:trace>
  <inkml:trace contextRef="#ctx0" brushRef="#br0" timeOffset="101864.8263">11162 13454 34,'0'0'1,"0"0"2,-8-9 2,8 9 1,-1-12 1,1 12 1,0-17 2,10 5 0,-2 4-2,5-4-2,1 5 0,3 1-3,7 0 0,-3 6-1,4 0-1,-5 6-1,5 5 1,-6 5-1,5 0 1,-10 6 1,-4-3 0,0 5-1,-6-5 0,-1 3 2,-2-8 0,-1 0 1,0-4 1,0-10 0,-2 10 1,2-10 0,0 0 0,-5-7-1,3-3 0,1-4-1,-1-2-2,0-7 0,1 4 1,1-6-1,0 4 2,0-1 1,1 6 2,1 0 0,1 7 0,-3 9 0,4-10-1,-4 10-1,0 0-1,12 7-3,-12-7-1,13 17 0,-4-9-3,0 1-3,3-1-7,0 2-11,3 1-11,-3-4-11,3 0-5</inkml:trace>
  <inkml:trace contextRef="#ctx0" brushRef="#br0" timeOffset="102265.8493">11662 13391 121,'0'0'5,"0"0"2,2-9 1,-2 9 2,3-10-1,-3 10 2,6-8-2,-6 8 0,0 0-3,0 0-4,0 0 0,9 1-1,-9-1-1,1 17 0,-1-6 0,0 4 2,0-4-2,1 3 0,0-4 0,1-1 1,-2-9 0,10 13 0,-10-13 1,18 6 0,-8-4 1,4-1 0,1 1-1,3 1 1,-4-3-1,3 5-1,-5 0 1,1 0-1,-5 2 2,-2 2 0,-4 1 0,-2 2 2,-4-2-1,-7 2 0,-3 0 2,-5 0-2,0-3-1,-4 1 0,1-5-2,-3 2-2,4-4-2,0-1-4,3-2-8,0 0-11,8-5-18,-2-7-24</inkml:trace>
  <inkml:trace contextRef="#ctx0" brushRef="#br0" timeOffset="102461.8605">12054 13232 236,'0'0'1,"0"0"-1,9-3-4,-9 3-13,15-12-22,-2 8-21</inkml:trace>
  <inkml:trace contextRef="#ctx0" brushRef="#br0" timeOffset="104925.0014">12894 11558 49,'0'0'2,"0"0"2,0 0 2,-12 0-1,12 0 2,-13 0 0,13 0 1,-19 0 2,6 0-1,3-1-1,-2-2 0,-1 2-1,-1-1 0,0 1-1,-1 1-1,-2-2 0,-1 2-1,0 0-1,-1 0 1,1 4-1,-2-1-1,-5 2 1,5-1-1,-5 1 0,5 3-1,-4 0 1,2 1-1,-4 1-1,6 1 0,1 1 1,-5 0-1,4 0 0,-4 6 0,3 2 0,-3-1 0,6 5-1,-4-2 1,2 7-1,1-5 1,2 8-2,0-4 2,2-1 0,3 6 0,-4-1 0,5 2 0,2-2-1,2 2 1,1 0 0,4 1-1,2-3 1,0-1 0,4-4 0,2 5 0,3-7-1,1 4 1,1 2 1,2-5-1,1 3-1,2-5 1,-1 5-1,4-7 1,0 5-2,2-8 0,-1-2 1,4-3-1,-1-1 1,5-4 0,-2-1 1,7-5 0,5-2 1,-2-1 0,6-1 0,-2-7 1,7 1 1,-4-3-1,8-2 0,-6 1 1,1-3-1,3 0-1,-4-1 1,6-1 0,-7 0-1,8-3 0,3-5-1,-1 5 0,4-5 1,-1 4-1,5-5 0,1 3 0,2-4 0,0 4 0,-6 6 0,7-8 0,0 5 1,1-2-1,3 3-1,-4-5 1,2 7 0,0-5 0,2 3 1,-1-3-1,1 0 0,-1-1 0,3 0 1,0 1-1,3-4 1,-2 0-1,4 3 0,-5-2 0,-4 1 2,8-4-1,0-3 0,1 3 0,-2-2 0,2 1 1,-1-4 0,2 3 0,0-3 0,1 2-2,-2 2 1,-1-7-1,0 5 0,-3-8 0,-1 2-1,-1-3 1,-3-1-1,-2-2 1,-3 0 0,-3-1 0,-2-4-1,-5 1 0,-2 0 0,-6 5 1,-3-5-2,-8 2 2,-6-1 0,-4 2-1,-4 3 2,-6-3 1,-3 2-1,-5 1 0,-2 3 1,-4-2 0,1 0-1,-4 3 1,-4-3-1,-2 4 0,-2 0-1,-1 4 0,-3-1 0,-2 4-1,-3 1 1,-4 4-1,-2 6-1,-6 1 1,-5 3 0,0 2 0,-5 5 0,0 2 0,-5 3 0,0 1 1,-1 1-1,-1 6 1,2 3-2,-8 2 2,0 2-1,-10 6 1,-4-4 0,-2 6 0,-4-2 0,-3 6 1,-5 3 1,0 1-1,-3 3 0,0-1 0,-2 4-1,-3-2 1,-3 7-1,-5-5-1,-2 1 0,-2 5 1,-4-2 0,1 3-1,1-3 1,0 3 0,-1-4-1,1 5 1,5 1 1,4-1 0,6 2 1,2-3-1,5 2 1,4-4 0,9 4 0,5-9 0,3-2-1,8-2-1,2-4-3,13-4-8,4-1-17,8-9-25,10 1-9</inkml:trace>
  <inkml:trace contextRef="#ctx0" brushRef="#br0" timeOffset="106365.0837">10195 12777 3,'0'0'2,"0"0"2,0 0 0,0 0 1,0 0 1,9 4 1,-9-4 0,0 0 0,13 6 1,-13-6-1,0 0 0,11 2 4,-11-2-1,0 0 2,12 0 3,-12 0 0,11-9 1,-5 0-1,0-2 0,4-5-1,2-4-1,4-7-3,2-4-1,4-9-2,1-6-4,6-8-11,1-9-25,0-8-28,10-9-5</inkml:trace>
  <inkml:trace contextRef="#ctx0" brushRef="#br0" timeOffset="108677.216">12521 13167 51,'0'0'3,"9"-1"0,-9 1 0,17-2-1,-5 2 0,-1-2-2,2-1-8,3 3-13</inkml:trace>
  <inkml:trace contextRef="#ctx0" brushRef="#br0" timeOffset="108838.2252">12659 13297 56,'0'0'0,"0"0"-2,0 0-5,0 0-14</inkml:trace>
  <inkml:trace contextRef="#ctx0" brushRef="#br0" timeOffset="110963.3467">11057 12954 14,'0'0'3,"-10"4"0,1 7 3,-4 3 0,-4 1 2,-4 3-1,-3 4 3,-4 0 1,1 0 1,0 5-1,4-6-2,-1 6 2,1-1-2,3 1-2,3 4 0,2 3-3,3 3-1,1 2-1,3 5-2,2-1 0,1 9 0,4 0-2,1 4 2,1 1-1,7 0 1,4 0 1,3-5 2,5 2 0,7-10 3,1-5 0,7-3 2,1-5 1,3-4-1,5-5 0,2-3 0,2-4-2,4-1-1,2-6-2,1-1-1,3-4 1,-1-3-2,2 0-1,-4-6 1,5-3-1,-9-3 1,-1-4-1,0-2 1,-8-2-1,1-6 1,-9 3 1,4-5 1,-4 1 0,-4-2 0,-4 0 1,-7 0 1,0 0-1,-10-5 2,2 3-2,-11-3 1,-7-5 0,-6 5-1,-7-4 2,-1-1-2,-7 0 0,-2 0 0,-3 3 0,-4 1 0,2 7-1,-2-1-1,2 5 0,-2 2-3,1 4-2,-1 5-8,2 1-11,0 4-26,5 6-24</inkml:trace>
  <inkml:trace contextRef="#ctx0" brushRef="#br0" timeOffset="111448.3745">10261 13864 121,'0'0'6,"0"0"3,0 0 2,0-16 2,0 7 0,0-3-2,1-4 2,5-4-10,4-10-29,12-1-33</inkml:trace>
  <inkml:trace contextRef="#ctx0" brushRef="#br0" timeOffset="113441.4885">26191 8436 57,'0'0'4,"0"0"1,0 0 2,0 0-1,0 0 4,0 0 2,0 0 4,0 0 0,0 0-2,0 0 0,0 0 0,-4-10-2,4 10-2,-12-9 0,12 9-3,-17-12 0,6 5-2,-1 2 0,-3 0-2,1 1 0,-3 1 1,2 1-1,-4 2-1,5 0 0,-3 0 1,3 2-2,-3 1 0,2 3 0,-2 1-1,3 0 0,-1 0 0,0 2 1,0 4-1,-5 0 0,4 1 1,-4 2-2,6 3 1,-6 7 0,4-2-1,-3 5 2,6-3-2,1 6 1,1-3 0,2 5 1,-1-2 0,4-2 1,-1 3-1,2 0-1,1 1 2,1 1 0,0 1-1,2 0 0,1 1 0,0-2 0,5 3-1,1 2 0,3-4 0,1 3 0,4 0 0,-2 2 0,7-3-1,4 6 1,-4-5 0,3-1 0,-2 3 0,3-4 1,-4 4-1,4-2 0,-7 0 1,0-3 0,0 2-1,1 1 1,0-5 0,0 2-1,0-3 1,1 1-1,-1-4 0,0 0 0,0-5 0,-4-3-1,0 2 1,-1-4 0,-2-1 0,0-2-1,-3-2 0,-1 0-2,-1-4-6,-2 0-7,-3-11-16,7 17-20,-7-17-18</inkml:trace>
  <inkml:trace contextRef="#ctx0" brushRef="#br0" timeOffset="114342.54">25921 10219 18,'0'0'2,"0"0"1,0 0 0,0 0 1,0 0 1,0 0 0,0 0 0,0 0 3,0 0-2,0 0-1,9 5 4,-9-5-4,10 5 3,-10-5 0,10 7-1,-10-7 0,13 9-1,-13-9 1,17 11 0,-8-7 1,-1 1-1,3-1 0,-1 5-2,1-5 1,1 3-1,-1-2 0,2 3-3,-2 0 0,1-1-1,3 2 0,-4-2-1,2 0 2,0 0-2,-3-1 1,3 1-1,-2-1 1,1 0-1,-3-1 1,1 3-1,0-4 1,-10-4-1,14 10 0,-14-10 1,11 10-1,-11-10 0,12 10 2,-12-10-1,8 17 0,-8-17 0,7 13 1,-7-13-1,7 11 1,-7-11 1,0 0 0,0 0 0,11 0 0,-11 0 2,8-11-1,-8 11 2,9-19-1,-3 7 1,1-3-1,1 1 2,-1-1 0,4-4-1,-3 3 1,3-9 0,0 1-2,0-6 1,0 2-1,0-2 0,1-1-4,1-2-2,1 3-4,-3-1-15,5 9-32,-7-2-17</inkml:trace>
  <inkml:trace contextRef="#ctx0" brushRef="#br0" timeOffset="115045.5802">26088 10965 7,'0'0'3,"0"0"1,0 0 4,0 0 0,0 0 3,0 0 1,0 0 1,0 0 1,0 0-1,6-8 0,-6 8-4,0 0 1,-2-14-2,2 14-1,-5-11-1,5 11-1,-6-10-2,6 10 1,0 0-2,-8-11-1,8 11-1,0 0-2,0 0-5,0 0-5,0 0-7,0 0-16,-8-1-19</inkml:trace>
  <inkml:trace contextRef="#ctx0" brushRef="#br0" timeOffset="116331.6538">25981 10196 1,'15'10'8,"3"5"-1,3-1-1,0 2 1,1-2 0,1 6-1,0-4-1,-1 3-1,2-1 0,1 2 0,-3-2 0,2 0 1,-2 3 0,2-6 1,-5 4 0,-1-8 1,-1 3 1,-1-8 2,-5 4-2,0-10 4,-11 0-1,13 0 0,-13 0-3,5-12 0,-5-5-1,0 5 0,-1-7-2,-5-2-3,1-2-2,-1-2 1,2-2 0,-1-1 0,0 3-1,1-7 2,2 4-1,1-3 0,1 0 0,0-1-1,1 6-1,1-3-7,2 9-9,-2-1-23,7 6-18</inkml:trace>
  <inkml:trace contextRef="#ctx0" brushRef="#br0" timeOffset="116635.6712">25981 10197 56,'0'0'4,"0"0"2,0 0 4,0 0 2,6-5 4,-6 5 0,19-11 2,-5 3 2,7-1-4,1-3-3,2 1-4,6-3-3,-2 0-8,5 0-7,-6 2-10,1 1-16,-2 4-14</inkml:trace>
  <inkml:trace contextRef="#ctx0" brushRef="#br0" timeOffset="116968.6902">26069 10308 99,'0'0'6,"0"0"-1,13-2 0,-3-5 1,3 2 0,2-4-1,7-4-5,-2 0-4,4-5-7,-4 3-9,2 0-2,-3 2 2,-4 3 1,-6 3 1,-9 7 5,0 0 8,0 0 5,-1 11 0,-12 5 6,-3 2-1,-2 7 0,2-3-2,-1 6 1,0-5-3,4 3-1,2-9 0,4 1-6,6-4-12</inkml:trace>
  <inkml:trace contextRef="#ctx0" brushRef="#br0" timeOffset="117887.7428">26596 11029 64,'0'0'4,"0"0"1,0 0 1,0 0 0,0 6 0,0-6 1,0 0 2,0 0 1,-4-9-4,4 9-1,-7-14 0,7 14 1,-12-16 1,12 16-1,-16-10 0,4 7 1,1 1-1,-2 2 0,-2 0-1,-4 5 0,3 5-2,-3-1 1,5 4-2,-4-1-2,8 5 1,-1 4 0,10-4 0,1 5 2,0-7-1,6 3 0,6-4 1,9 5 2,-1-10-2,6 1 2,-1 1-2,7-2-1,-5 1 1,5 1-2,-8-1 0,0 4 0,-5-2 1,-4 1 0,-5 2 1,-2 0 1,-5-1 1,-3 2 0,0-1 0,-10-1 1,1-1-1,-2 1-1,-4-4 0,1-1-1,-2-4-2,0 0-3,1-1-3,1-4-6,1 0-17,5-2-21,-10-8-20</inkml:trace>
  <inkml:trace contextRef="#ctx0" brushRef="#br0" timeOffset="118839.7972">26726 11119 62,'0'0'4,"0"0"3,0 0 1,-1 16 3,2-8 2,2 2-1,0 5 1,0-3 0,1 5-2,2-3-4,0 1-1,4-3-1,-2-2-1,3 2 1,0-5-2,3-5 1,-1-2-1,5 0 0,-1-7-1,1-5 0,0-5-1,1-4 0,-3-3-1,0-2-1,-1-5 0,-4 5 0,-2-3 1,-2 8 1,-4 1 1,-1 6 0,-1 2-1,-1 12 1,0 0 0,0 0-1,0 0 2,4 9-5,-1 3 1,2 1 1,0 5 1,4-3 1,-3 2-2,5-5 1,0 1-1,3-5 1,6-1 0,-4-7-2,8-6 1,-5-5-2,5-7-1,-6 0 1,4-5 0,-8 1-2,-1-4 2,-3 6 0,-3-3 1,-1 5 1,-2 7 1,-2 0-1,-2 11 1,2-9 1,-2 9 1,0 0-1,9 11 0,-3 4-1,2 0 0,2 4 2,1 1-2,3 4 1,0 2 0,2-2 1,-2 2-2,-1-6 1,-2 5 0,-3-9 0,0 4 2,-5-7-2,0-3 0,-3-10 1,0 13 0,0-13 0,0 0-1,-13 0 0,3-2 0,-3-6 0,-3-5-1,-3-5-1,2-4-1,-1-3-1,1-3 1,3 1 0,2-4 0,4 3 0,1-2 0,6 5 0,1 3 0,3 1 1,5 4-1,1 0 0,3 5 0,0 3-1,0 4 1,1 2 0,-2 3 0,1 6 0,1 2 1,-5 4 0,0-2 0,-4 5 0,1-2 0,-5 1 0,0-1-2,0 0-8,-5-3-15,-1 0-21,5 1-19</inkml:trace>
  <inkml:trace contextRef="#ctx0" brushRef="#br0" timeOffset="119652.8437">27534 10832 68,'0'0'5,"0"0"-3,0 0 4,0 0 2,0 0 3,4-13 2,-4 13 1,0-8 2,0 8-4,-4-11 0,4 11 0,-9-7-3,9 7-2,-12-3-2,12 3 0,-11 3-3,11-3 0,-10 14 0,4-5-1,3 2-1,2 1 0,0 0 0,1 1 0,4-2 0,4-1 0,0-1 0,2-1 1,2-3 0,2-2 1,0-2 1,2-1-1,0-2 0,0-5 0,-1-1 0,0-4 1,-1 1-1,-2-4 0,-3-1-1,0-2 1,-4 3 1,-1-2-1,-2 3 2,-1-1-1,0 3 2,-1 3-2,0 9 0,2-12 0,-2 12-1,10-3 0,3 3-2,-13 0-1,21 8 0,-9-1 0,6 0 0,-5 2-3,5-3-1,-6 3-5,0-4-7,1 1-4,-2-5-3,0-1-3,-3 0 2,-8 0 0,13-9 1,-10-4 7,0 1 8,-2-4 7,2 1 5,-2-2 8,0 3 3,0 1 3,1 1 2,1 3 0,-3 9-1,12-9 0,-12 9-3,19 0-4,-7 1-4,4 6-3,-2-1 1,1 2-2,-1 2 0,-1-2 0,-1 0 0,-12-8 2,13 9 0,-13-9 3,0 0 1,0 0-1,0 0 1,0 0-3,7-5 2,-7-5-3,0-4-1,1-1-5,-1-2-1,0 0-4,-1-1-5,1 2-10,0 0-15,0 1-19,2 2-17</inkml:trace>
  <inkml:trace contextRef="#ctx0" brushRef="#br0" timeOffset="119861.8557">28198 10484 144,'0'0'6,"0"0"2,0 9 2,0-9 1,6 14 0,0-5 1,-1 1-1,4 1 0,-3 0-4,2-1-5,-8-10-6,12 14-10,-12-14-9,0 0-16,10 5-10</inkml:trace>
  <inkml:trace contextRef="#ctx0" brushRef="#br0" timeOffset="119970.8619">28132 10333 79,'0'0'1,"0"0"-2,0 0-5,-9-9-8,9 9-8,0 0-4</inkml:trace>
  <inkml:trace contextRef="#ctx0" brushRef="#br0" timeOffset="120312.8815">28377 10328 82,'0'0'6,"0"0"4,0-9 2,0 9-1,-8-5 2,8 5 1,-17-3 2,17 3-1,-20 0-6,20 0-2,-21 5-3,21-5 0,-10 12-1,9-3-1,1-9-1,5 18 2,10-9-1,-2 1 0,8 0 1,-3 0 0,7-1-1,-7 2 1,6 3 0,-12-6 0,-1 7-1,-11-15 0,11 20 0,-11-20-1,-3 19-4,3-19-4,-20 13-10,7-11-15,-1 3-18,-5-5-15</inkml:trace>
  <inkml:trace contextRef="#ctx0" brushRef="#br0" timeOffset="120512.8929">28374 10410 51,'0'0'3,"0"0"0,-12 9 2,12-9 1,-13 18-1,8-6 0,-6-1-2,8 2-2,-3 2-10,6-15-17,3 14-10</inkml:trace>
  <inkml:trace contextRef="#ctx0" brushRef="#br0" timeOffset="120630.8997">28517 10340 94,'0'0'1,"0"0"-2,0 0-17,5 10-28</inkml:trace>
  <inkml:trace contextRef="#ctx0" brushRef="#br0" timeOffset="122347.9979">11054 15071 4,'0'0'2,"0"0"1,-4 17 2,1-5 4,0 0 0,-4 8 3,1 1 0,1 4 2,1 1-2,1 0-1,2 3 0,1 0-4,1 3-3,5-2 2,2 4-1,3-3 1,1 3 0,2 4 2,2-2-2,-1 2 1,4-3-1,-1 3 0,4-6-1,-3 4 0,8-6-2,2-3 1,-1 1 0,5-6 1,-5-1 0,7-3 0,-5-1 2,7-7-1,-8-2-1,0-3 2,-1 1-2,0-4 2,-1-2-2,-2 0 1,1 0-2,-4 0 1,0-2-2,-5-1 0,-1 0-1,-3 0-1,-1 0 0,-3 2-1,-9 1-2,12-2-4,-12 2-14,0 0-30,0 0-20</inkml:trace>
  <inkml:trace contextRef="#ctx0" brushRef="#br0" timeOffset="122607.0127">11741 15720 59,'0'0'4,"0"0"2,0 0 3,12 5 1,-12-5 3,17 10 1,-9-4 1,5 6-1,-2 0-4,-2 2-4,-3 4-9,-2 1-23,1 5-30</inkml:trace>
  <inkml:trace contextRef="#ctx0" brushRef="#br0" timeOffset="123174.0451">11690 16109 64,'0'0'4,"0"0"3,0 0 3,-11 0 0,11 0 3,-16 0 0,6 0 0,0 0-1,-4 3-3,3 1-3,1 6-2,2 0-3,2 4 0,4 6 0,0-3-1,2 4 1,1-3-1,3 4 2,7-6-1,2 3 1,2-7-1,1-2 1,3-3 1,-1 3-1,3-3 2,-3 0-1,0 1 2,-6 0-1,2-2 2,-6 4 1,-1-2-1,-2 3 2,-4 1-1,-1 0 0,0-1-2,-5 3 0,-4-1-1,0 0-1,-3-1-2,0 0 1,-2-1-2,3-2-3,-2 1-5,3-6-13,-1-2-25,11-2-22</inkml:trace>
  <inkml:trace contextRef="#ctx0" brushRef="#br0" timeOffset="123926.0882">11843 16251 104,'0'0'2,"0"0"2,-6 1 1,6-1 3,-4 9 0,4-9 0,-2 17 1,2-5 1,3 1-3,3 2-1,0-1-3,1 1-1,3-1-1,0-5 1,6-2-1,-4-3-1,6-3 2,-5-1-1,5-6 0,-7-4 2,6-4-2,-8-2-1,0-2 1,-2 0-1,-1-4-1,-3 5 1,0 1 0,-1 1 0,-1 0-1,-1 15 1,0 0 1,0 0 0,0 0 1,0 0-2,12 13 0,-7-1 1,5 4 1,-1-6-2,5-2 0,0-2-2,0-3 2,2-3 0,1 0 0,0-3 0,1-6-1,-3-4-1,0-8-1,-3 4-1,-3-7 1,-1 5 0,-5-7 1,-3 4 0,0-1 1,-6 4 2,-2 7 2,-1-2 1,1 3 0,0-1 1,8 12-1,-11-8 0,11 8-1,0 0 1,0 6-3,0 6 0,7 1-1,2 5 0,1 3 1,2 5 0,3 5 1,1-1 0,-1 6 0,1-5-1,-1 6 1,0-5-1,-2 3-1,-3-8 0,-1-1-1,-2-1-1,-3-4-4,-1-5-3,-2-2-7,-1-4-12,0-10-15,0 0-15</inkml:trace>
  <inkml:trace contextRef="#ctx0" brushRef="#br0" timeOffset="124194.1035">12192 16051 117,'0'0'3,"0"0"3,6-13 0,-6 13 3,13-5 0,-3 3 1,0 0 1,4 2-1,0 3-1,-1 6-2,0-1-1,-3 5-1,-1 0 0,-2 3 1,-4-2-3,-3 5 1,0 2-1,-7-1-5,0-2-5,-4-4-13,3 2-18,-6-11-27</inkml:trace>
  <inkml:trace contextRef="#ctx0" brushRef="#br0" timeOffset="124794.1378">12427 16044 60,'0'0'3,"0"0"1,0 0 2,0 0 2,0-6 3,0 6 4,0 0-1,0-8 1,0 8-3,2-13 0,-2 13-1,0-15-3,0 7-3,-5-3-1,5 11-2,-11-17 0,11 17 0,-16-12-1,16 12-1,-14-3 0,14 3 0,-12 1 0,12-1-1,-8 14-1,8-5 2,0 3-1,1-1 0,6 3 1,0 1-1,3-1 1,0 0 0,4 1 1,-3-4-1,4 0 1,-3-2 0,2-1 1,-5-4 0,3-1 1,-12-3 1,17 0 0,-17 0 0,11-14 0,-5 4 0,-1-3 0,3-3-2,-6-2 0,5 0 0,-7-3-1,1 3 1,1-4-1,7 7 1,-4-3 0,1 5 1,2 1-2,3 2 0,2 3 0,6 2-1,-1 2-1,0 2-5,0 1-4,1 0-10,1 0-17,2 6-18</inkml:trace>
  <inkml:trace contextRef="#ctx0" brushRef="#br0" timeOffset="125180.1599">12731 15801 147,'0'0'3,"0"0"0,5-10 1,-5 10 0,12-10 1,-2 6 0,4 2 0,1 2 0,2 0-2,-2 5 0,3 5-1,-3 2-1,3 2 0,-3 0 2,-1 1 0,-5-3 0,2-3 3,-5 1 1,-6-10 2,10 11 3,-10-11 0,0 0-1,0 0 0,0 0 0,0-12-3,0-1 0,-5-1-2,0-4-4,0-2-1,-2-3-2,2 4-3,3-3-6,0 5-9,2 0-15,0 0-20,6 5-18</inkml:trace>
  <inkml:trace contextRef="#ctx0" brushRef="#br0" timeOffset="125403.1726">13018 15670 158,'0'0'3,"0"0"3,5 3 0,-5-3 1,11 6 0,-11-6 1,16 11-1,-16-11-1,16 11-2,-16-11-4,18 11-6,-18-11-6,12 10-14,-12-10-9,12 5-11</inkml:trace>
  <inkml:trace contextRef="#ctx0" brushRef="#br0" timeOffset="125534.1801">12951 15532 120,'0'0'1,"0"0"-2,-13-9-2,13 9-8,-12 0-16,12 0-15</inkml:trace>
  <inkml:trace contextRef="#ctx0" brushRef="#br0" timeOffset="125983.2058">13329 15475 48,'0'0'1,"0"0"1,0-10 3,0 10 1,0 0 2,-11-7 3,11 7 1,-12-1 2,12 1-1,-11 4 0,11-4 0,-7 14-5,5-5 0,2 1-2,0 0 0,4 2 1,2 5-2,3-7 0,2 6 0,2-8 1,3 7-1,-1-9 2,3 5-1,-1-7-2,2-2 1,0 1-1,-3-2-1,-1 1 0,-4 0-1,0 0 0,-11-2 0,11 10 1,-11-10 0,0 15-2,-2-5 1,-6 0-3,-2 1-4,0 2-10,-3 1-13,0-6-20,3 3-20</inkml:trace>
  <inkml:trace contextRef="#ctx0" brushRef="#br0" timeOffset="126200.2182">13385 15529 195,'0'0'2,"0"0"-1,0 0 1,0 0 2,0 0-1,-5 9 2,1 6-2,1 4 2,-2 7-3,1-1-2,0 3-3,1-4-10,2 3-18,-2-10-23,3-2-10</inkml:trace>
  <inkml:trace contextRef="#ctx0" brushRef="#br0" timeOffset="126584.2402">13512 15548 73,'0'0'3,"0"0"1,7-11 1,-7 11 1,13-13 1,-4 8 2,-2-6 2,5 3-1,-4 0 1,2-1 0,-10 9 0,10-18 1,-10 18-1,3-14 1,-3 14-2,-1-10-1,1 10 0,-11-5-2,11 5-3,-15 0 1,15 0-2,-19 12-1,19-12-1,-12 20 0,8-11-1,2 4-1,2-2 1,0 4-1,3 1-1,6-5-5,0 4-6,6-7-11,-2 3-10,3-8-12,2 3-5</inkml:trace>
  <inkml:trace contextRef="#ctx0" brushRef="#br0" timeOffset="127056.2672">13728 15377 95,'0'0'6,"0"0"4,0 0 0,0 0 3,0 0 0,-4-8 2,4 8-1,-12 0 0,2 0-5,10 0-2,-13 11-4,13-11-1,-10 20-2,8-11-2,1 2 1,1-1 1,1-2-1,-1-8 1,11 13-1,-11-13 2,14 2-1,-14-2 2,16-5 0,-10-5 0,0-3 1,-2 0 1,-1-6-1,-3 0-1,-2-5 2,-4 2-2,-3-6 0,-1 3 0,-7-5-1,2 1-1,-4-3 0,2 5 1,-2 0-1,3 0 0,0 7 0,3 0 2,0 7-1,6 4-1,7 9 0,-10-7 0,10 7 1,0 15-1,8 2 0,0 9 0,8 4 0,0 6 0,6 5 0,-3-1-4,7 5-6,-4-2-6,3 4-9,-4-2-11,2 4-15,4 4-13</inkml:trace>
  <inkml:trace contextRef="#ctx0" brushRef="#br0" timeOffset="128009.3217">12397 16747 32,'0'0'3,"0"0"4,0-6 1,11 1 3,-2-2 2,17 0 2,4-3 6,8-3-1,12 1 1,6-6-3,9 1-1,4-6-3,9 1 1,4-8-3,7-1 0,8-4-4,4-4 0,1-3-2,3-7 0,6-2-2,6-6-1,-5 0 1,-4-7-2,2-1-1,-9-7 0,1-1 0,-1-2 0,-15-5 0,-7 1-2,-7-4 0,-9 1 0,-12-3-1,-6 4-2,-14-1 0,-11 3 0,-12 3 1,-8 2-2,-11 8 1,-15 0 0,-11 9-1,-15 4 3,-7 5 0,-10 5 1,-9 8 0,-7 8 1,-8-1 1,-7 8 1,-4 4-1,-1 5 1,-8 4 0,-4 7 1,-4 0-1,-5 5 0,1 11-1,-2 3 1,0 8-1,-2 1 0,0 8 1,5 2-2,1 9 0,3 3 0,2 5-2,-1 4 2,5 4 0,3 5-1,3-1 0,2 6 1,4 2 0,1 3 0,7 2 1,5 0-1,11 3 0,3-2 0,9 3 0,10-1 0,12-1 0,9 4 0,9-2-1,10 0 1,9-2-1,7-1 0,6-2 0,11-4 0,9-5-1,3-7 0,11 3 0,2-9 2,15-3-1,6-4 2,7-6-1,8-6 0,6-8 3,7-6 0,11-16 1,14-8 1,5-12 0,3-15-1,22-14 2,10-13-2,22-16-4,16-16-16,6-14-51,28-18-2</inkml:trace>
  <inkml:trace contextRef="#ctx0" brushRef="#br0" timeOffset="130113.4421">26129 8496 0,'0'0'5,"-9"-7"0,9 7 3,-14-6 0,4 5 4,0 0-1,-1-1 0,0 1-1,-3 0 2,0 0 0,0 1 0,1 0-5,-1 0 0,-3 0-1,1 4-1,1-2-2,-2 3 0,-6 2-1,5 0 0,-5 7 3,3-3-4,-3 3 3,4-4-2,-4 9 2,7-6-1,1 6-1,0-2 1,2-3-2,0 1 1,3 4 1,-2 0-2,5 0 1,-3 1-1,2 2-1,1 3 1,1 1-1,0 5 1,0-2 1,0 5-1,1-1 0,0 4 0,2-3 1,0 7-2,1 3 2,2-2-1,0 4 0,1-3 0,3 5-1,1-5 0,2 8 1,3-8-1,-1 0 1,2 0 0,1-2 1,2 3-2,1-4 1,1 3-1,-2-8 1,3 6-2,-3-2 1,4-3 0,3 1 1,-2-1 0,4 3 0,-3-5 0,4 4 0,-6-6 2,7-1-1,-7 0-1,0-2 0,-1-4-1,-2-4 0,1-1 0,-2-2 1,0-2-1,1-2 0,-1-1 0,-1-2 0,0 1 0,-2-5 0,0 3-1,-1-3-3,-10-7-3,13 11-8,-13-11-11,11 8-15,-11-8-18</inkml:trace>
  <inkml:trace contextRef="#ctx0" brushRef="#br0" timeOffset="130704.4759">25761 10272 22,'0'0'1,"0"0"-2,0 0 1,0 0 0,9 3 0,-9-3 0,0 0 0,0 0 0,0 0 0,0 0 0,0 0 2,0 0 2,0 0 0,8 11 2,-8-11 0,7 11 3,2-2 0,5 0-1,-2 2 1,7-1-2,-2 1-1,8-3-3,-4 4 2,7-3-1,-5 0-3,2-4 1,-1 3 1,1-3-1,0 4 1,-1 4 1,0-6 0,-4 5-1,-1-7 2,-3 7 0,-3-9 2,-3 6 2,-10-9 4,14 0-1,-14 0 1,5-14 0,-5 2-1,0-5-1,0-3-4,-2-6-6,-3-3-10,1-7-9,-3-1-17,6 6-22,-2-10-9</inkml:trace>
  <inkml:trace contextRef="#ctx0" brushRef="#br0" timeOffset="132103.5559">25795 8274 1,'0'0'4,"-11"1"1,11-1-1,-11 5 1,11-5 1,-8 10-1,8-10 0,-6 10-2,6-10 1,0 9-2,0-9 2,0 9 1,0-9-1,0 0 2,0 0 0,0 0 1,7 7 1,-7-7-1,9 0-1,-9 0-2,11 0 2,-11 0-2,16 0-2,-7-1 0,3-1 0,5 0-4,-1-3 4,4 3-1,-2-1-1,8-1 0,-5-3 1,5 1-1,0-1 0,-1-3 1,3 1-1,1-1 0,2-2 0,2 1 0,2-2 1,0-1-1,5-1-1,-2-4 2,6 0-1,4-2-1,3-1 2,2-3-1,2 0 0,3 1 0,-1 2-1,5-4 0,-1 1 0,-1-5 0,7 3 1,3-3-2,3-1 2,6-3 0,2 0 2,1-4-1,5-2 0,0 4 1,2-5 0,5 0 1,0-1-1,-1-1 2,2 3 2,-4 0 0,2 2 1,6-4 1,-9 7 1,-3-2 2,-4 6-1,-5-3 0,-1 5-1,-4-1-1,-5 4 0,-10 6-2,-2-1-3,-3 0-4,-5 5-6,-6 2-7,-9 2-21,1 11-27,-15-5-4</inkml:trace>
  <inkml:trace contextRef="#ctx0" brushRef="#br0" timeOffset="133977.6631">22888 7749 1,'-13'-14'6,"4"7"0,9 7 1,-16-10-1,5 7 2,2-2-1,-1 2-1,0 0-2,0 2 1,-2 1-1,-1 0 0,1 0 0,-4 1-2,1 3 1,-6 1-1,4 2 1,-3 0 0,1 3 0,0-1-2,0 2 1,-2-2 0,2 7 1,3-5-2,-3 3 0,2 0 0,-4 4 2,2 3-1,-2 1 2,3 2-3,-3-1 1,0 8-1,-1-8 3,3 12-2,-3-6-1,2 0 2,1 3-2,-1 1 1,2 2 1,4 0-1,1 4 0,0 0 0,4 3 0,0-4-1,2 10-1,0 0 1,3 3-1,-1 2 0,1-2 2,-1 5-2,3-6 0,0 9 0,1-9 1,1-3 0,0 6-1,5-10 1,3 10-2,4 1 1,2-3-1,3-1 1,5-1-1,3-1-1,1-6 1,2 3 0,2-12 1,2-3 1,4-6-1,-2-6 1,7-2 2,-3-6-2,9-3 1,5-4-1,2-1 2,4-2-1,-1 0-2,5-5 0,-5 0 0,3-4-2,-5-3 1,-7-1 1,-1-1-2,-6-5 2,5-3 0,-3 0 0,-2-3 2,0-3-1,-5-4 1,4-4 2,-6 0-2,3-2-1,-8-2 3,-1-1-2,-4-1-1,-2-1 1,-2 0-2,-1 6 0,-5-7 2,-3 4-1,1-4-1,-6 3 0,0-5 1,-2 5 0,-2-3 1,-2-1 0,0 1 0,0 0 0,-3 2 3,1-1-1,-4 5 2,2-3-1,-3 0-1,-2 4 1,-2-2-1,-1 3 1,-3 0-2,-1 1 0,-4 0 0,-4 3 0,-1 5 2,-2-2 0,-1 5 0,-5-5-1,0 8 0,-5-4 1,2 9-1,-2-4-1,0 6 0,-2-1-2,2 7 1,3 3-2,2 0-2,5 4-6,-3 1-7,8 0-17,-2 1-23,9 10-14</inkml:trace>
  <inkml:trace contextRef="#ctx0" brushRef="#br0" timeOffset="138470.9201">16896 10299 28,'0'0'1,"0"0"1,0 0 1,0 0 0,8 0 1,-8 0 0,0 0 1,0 0 1,7-10-1,-7 10 0,0 0-3,8-9 3,-8 9-5,0 0 1,11-8 0,-11 8-1,0 0-1,11-2 1,-11 2 0,0 0 0,11 0 0,-11 0 0,0 0 1,12 7-1,-12-7 1,9 5 1,-9-5-1,19 7 0,-19-7 1,19 8 0,-19-8-1,21 11 0,-21-11 0,20 10 1,-20-10 0,11 8-1,-11-8 1,0 0 1,9 10 0,-9-10 4,0 0 1,0 0 1,14 0 0,-14 0 2,12-10 0,-3 1 2,4-6-1,2 3-3,6-10 0,2 2 1,4-7-1,4-1 0,4-8-1,3-1 0,5-4-1,0-3 2,4-2-2,-1-4-1,6 3-2,1-2 1,-4 6-2,3 0-4,-6 6-7,0 2-23,-13 3-36,5 8-3</inkml:trace>
  <inkml:trace contextRef="#ctx0" brushRef="#br0" timeOffset="141788.1098">11331 11944 0,'-9'-2'3,"0"0"0,9 2 1,-17-5-1,17 5 1,-20-5-1,11 1 0,-2 0-1,11 4-1,-17-9 2,7 5-2,1-1 0,-4 1 0,1 0 1,-3 1-1,2-1 0,-2 1 3,1 0-2,-2 1 0,3 0 2,-4 0 1,2 0-2,-3 2 2,4 0-2,-5 0 2,3 0 0,-2 0 0,1 0 0,-1 2-1,1 1 1,1 0-1,-3 0 0,3 0 1,-1 4-3,1-2 1,-1 1-2,1 1-1,-1 0 1,-1 2-1,2 0 1,-1 0 0,1 0 2,-1 0 0,-6 0 2,6-3 0,-4 2 0,3 0 0,-3 0 0,0 2 0,-2 0-3,4 0 2,0 2-2,-4 0-1,5 0 0,-5 2 0,3-2 1,-2 2-1,4-2 0,-4 0-1,5 0 0,-2 1 1,2-1-1,1-1 0,1 1 0,0 1 0,0 0 0,0 1 0,2-2 0,0 5 0,0-5 0,0 5 0,3-5 0,1 5 1,1 3-1,-1-5 0,1 8-1,3-6 1,1 7 0,-1-4-1,1 7 1,2-3 0,-1-2-1,0 2 1,1 2 0,0-1 0,1-2 0,1-1 0,0-1-1,0-4 1,0-2 0,2 1 0,2-2 0,-1-1 0,0 0 0,2 1 0,-3-1 0,2 1 0,0 0 0,-1 2 0,-1-4 0,2 3 0,1-4 0,-1 4 0,1-3 1,1 0-1,-1-1 1,1 0-1,1-2 1,1 0 1,-8-9 0,15 16 0,-7-9-1,2 0 1,-2-2-1,2 1 2,0-1-1,0 2 0,0 6 1,2-7 0,-2 6-1,1-7 1,2 5-1,0-4 0,-1 4 1,3-7-2,-1-1 0,1 0-1,0 0 1,2-2 0,-1 3-1,1-3 0,-1 0 1,2 0-1,-3 0 0,6 0 0,-6 0 1,5 0-1,4 0 0,-2 0 0,4 0 1,-5 0-1,7 0 0,-8 0 2,7 0-2,-5 0 0,1-3 1,-1 0-1,0-2 0,1 1-1,2-8 1,-1 6-2,-3-7 2,4 5-1,-2-4 1,1 4 0,-3-4 0,3 6 0,-4 1 0,5-2 0,-6 4 0,2-4 0,-2 3 0,3-2 1,-4 1-1,5-1 0,2 1 0,-1-3 0,3 3 0,-4-3 2,7 2-2,-6-1 0,6 2 0,-6-2 0,-1 1 0,1-1 0,3 2 1,-3-1-1,2 1 0,-1-3 0,1 2 0,2-1 0,1 1 0,1-2 0,-2 0 0,5-1 0,-4 2 1,6-2-1,3 0 0,0 0 0,3 0 0,-4 0 0,7 0 1,-5-1-1,8-1 0,-7-1 0,0 2 0,2-3 1,-2 0-1,4-1 0,-4-1 0,6 0 1,-6-2-1,9 0 0,0 0 1,1-2-1,5 1 0,-3-3 0,5 2 2,-3-3-2,1 1 0,-2-3 0,-3-3 0,5 4 1,0-3-1,0 3-1,3-1 1,-3 1 0,4 0 0,-2 3 0,3 3 0,-2-4 0,-6 3 0,4-2 0,-4 4 0,9-4 1,-2 4-1,0-4 0,4 3 0,-2-3 0,2 3 1,0-3-1,2 2 1,-5-3-1,-5 2 1,7-1-1,-1 1 1,0-1-1,2 2 1,0-3-1,3 2 0,-2 0 0,3-1 1,-2-2 0,-5-5 1,7 5-2,2-4 1,1 2 0,2-5-1,-1 4 1,3-3-1,0 1 0,3 3 0,-3-7 0,1 4-1,-2-4 1,0-1-1,0-2 0,-2 1-1,-2-1 1,2-1 0,-4 0 1,-5-2-1,1 2-1,0-5 1,-3 4 0,-3-3-2,-7 2 2,-1-1 0,-7 1 1,-3-1-1,-10 2 1,-3 1 1,-7-3-1,-2 0 1,-5-1 0,-3 3-1,-5-1 2,1-1-2,-4 1 0,-1-1 0,-4 6 0,-3-2-2,-7 7 2,0-2-1,-3 8 1,-5-4-1,-1 9 1,-3 3 0,-1-1-1,-3 6 1,-2-3-1,-5 3 1,0 1-1,-1 4 0,2-2-1,-3 3 1,-1 1 0,0 1 0,3 0 1,2 1-1,-3 2 1,0 0 0,-2 1-1,0 1 1,-1 2 0,0-2-1,-4 4-2,-2-4 1,0 4-1,-1-2 0,-3 4-1,-2-1 0,-3 4 0,0-2 0,-5 7 0,-2 3 0,-6 1 0,-6 5-1,-3-3-1,-6 9 0,-2-4 2,-7 7-1,-1-6 0,-7 1 2,-2 3 0,5-1 2,-6 1 0,3-1 1,-5 2 0,-2-5-1,-1 4-2,6-4-3,-5 6-4,-2 4-4,-3-2-4,-4 6-6,-1-3-5</inkml:trace>
  <inkml:trace contextRef="#ctx0" brushRef="#br0" timeOffset="143776.2235">8945 13119 0,'0'0'1,"0"0"2,0 0 0,0 0 2,0 0-1,0 0-1,0 0 1,0 0 1,0 0-1,9-3 1,-9 3 1,0 0-1,0 0 0,10 0-1,-10 0 1,0 0-1,10 0-1,-10 0 1,0 0-3,11 0 0,-11 0 2,10 5-2,-10-5 0,13 7 0,-13-7-1,17 9 1,-6-3 1,0-2-1,1 0 0,2 2 0,-1-4 0,1 3 2,-2-1-2,2 0 2,-4-2 1,1 0 1,1 2-2,-2-3 2,-10-1 2,16-1 1,-16 1 2,14-1 0,-14 1 1,12-11-1,-4 2-1,0-3 0,0-5-1,3 1-4,-2-7 0,3 0-3,1-9 0,0 1 0,1-3 0,1-3-1,-1-4 1,2-4 0,5 0 2,-3-5 0,7 3 0,-6-5 1,7 3-1,-6-1 0,8-1 1,-6 7-1,0 0-1,-3 8 1,1 3-1,-2 7-2,-4 2-2,1 8-6,-3 5-10,-3 1-22,6 9-23</inkml:trace>
  <inkml:trace contextRef="#ctx0" brushRef="#br0" timeOffset="144965.2915">9801 14379 1,'11'-17'10,"-4"5"3,4-8 3,-2-6-2,7 1 1,-5-8 1,5-1-1,-2-7 2,5-3-1,0-4-2,5-3 0,7 0-1,-3-10 0,6 1-3,-4-3-1,6-2-1,-4 2 0,7 2-4,-7 4 2,-4 6-3,-2 5 1,-1 5-1,0 7-1,-5 7-1,-3 3-1,-2 7 1,-3 2-1,-2 3 1,-10 12-1,12-14 0,-12 14 0,0 0 1,9-7-1,-9 7 0,0 0 0,0 0 0,0 0-3,0 0-1,0 0-4,0 0-5,0 0-9,0 7-15,0-7-23</inkml:trace>
  <inkml:trace contextRef="#ctx0" brushRef="#br0" timeOffset="149163.5317">24847 15388 54,'0'0'2,"0"0"-1,0 0 2,0 0-1,0 0 0,0 0 2,-9 0 1,9 0-3,-8-5 2,8 5-1,-10-13 0,3 3-1,1 0 0,-2-3 0,1-1-1,-2-2-1,1-5 0,1 1 1,0-6-1,0-1 1,1-2 0,3-2 2,1-3 0,3-2 3,-1-1 0,4-7 1,5 4 1,2-2 0,1 3 0,5-2-1,0 1-1,4 0 1,4 0-2,0 4 1,7-3 1,-2 1 0,10-3 0,-4 4-1,12-1 0,2 1 0,0 3-1,5 0-1,-1 2 0,3 0-1,-6 6-1,4-1 0,-8 8 0,-4-5-1,-3 12 1,-7-2-2,-5 5 0,-6 3-2,0 3 1,-10-1-4,-1 4-7,-11 0-13,0 0-25,8 2-15</inkml:trace>
  <inkml:trace contextRef="#ctx0" brushRef="#br0" timeOffset="149371.5436">25526 14154 99,'0'0'6,"9"0"0,3 0 2,0 0 0,7 4 2,1-2-1,8 6 0,-3-1 1,7 4-4,-11 3-6,4 4-6,-10 7-8,0 0-18,-2 11-23</inkml:trace>
  <inkml:trace contextRef="#ctx0" brushRef="#br0" timeOffset="150285.5958">26095 13924 55,'0'0'4,"0"0"1,9 17 4,-4-7-1,2 3 2,3 5-1,0 0 3,1 4-3,1-2-2,-3 0-3,-1-6 0,-1 1-3,-1-5 1,-2 0 0,-4-10 1,0 0-4,0 0-3,0 0-2,-8 0-1,-2-11-1,-2-1-2,-4-10 0,1 3 3,-2-9 2,3 3 4,0-5 4,3 1 3,4-1 4,3 3-1,4 0 1,3 1-1,6 6-1,2-1-1,6 4-1,1 4-2,1 1-2,3 3-1,1 6-1,-3 3-1,2 3 0,-4 7 0,1 4-1,-6 3 2,-1 2-1,-3 4 1,-2 0 1,-6 0 1,0-2-1,-1-2 0,-2-1 0,0-3 1,-4-4 0,3-2-1,3-9 1,-5 10 0,5-10 1,0 0-2,0 0 2,0 0 0,13-10 0,-5 2 1,4 2-2,3 2 1,1-1 0,-1 2-1,4 3-1,4 0 0,-4 4-1,2 4 1,-6 1-1,4 2 1,-8 3 1,3 1-1,-10 2 0,-1-1 2,-3 3 1,-1-3 0,-6 0 1,-2-2 0,-3-1 1,-8-1-1,3-3 1,-2-2-2,1-2-2,-4-2 2,3-1-3,-1-1 0,5-1-2,1 0-5,3 0-9,11 0-20,-15-6-29,15 6-3</inkml:trace>
  <inkml:trace contextRef="#ctx0" brushRef="#br0" timeOffset="150767.6234">26582 13865 73,'0'0'1,"0"0"3,0 0-2,0 0 0,0 0 1,0 0-1,-11 6 2,9 3 0,0 5-1,1 0-1,1 2 3,0 3 1,0-4 0,5 6 2,3-7 0,0 0 2,3-3 0,2-1 2,0-5-2,2-1 2,0-4-3,2 0-1,-3-7 0,1-2-1,-3-2-1,1-3 1,-2 0-3,-3-5 2,-3 0-2,-3-1-1,-2 1 1,-1 1-1,-4 0-2,-2 3-1,-2 3-1,-1 3-2,0 3-2,1 4-1,-1 2-5,0 5-6,2 5-9,-2 1-18,5 6-19</inkml:trace>
  <inkml:trace contextRef="#ctx0" brushRef="#br0" timeOffset="151255.6513">26925 13739 87,'0'0'2,"0"0"1,0 0-1,0 0 3,-8-9 0,8 9-1,0 0 0,-9-5-1,9 5 0,0 0-2,-10 3-1,10-3 0,-10 14 0,4-2-1,0-1 1,2 3 0,1 0 1,-1 1-1,3-1 1,0 1 0,1 2-1,0-5 2,1 2 0,2-4 0,1 2 2,-4-12 1,12 15 0,-12-15 2,14 9 2,-4-9-1,0 0-1,2 0 0,-1 0 0,1-6-3,-2 0 1,2-3-1,-4-1 0,-2 0-2,-1-2 1,-3 0 2,-1-2-2,0 1 0,-1-2-1,-4 1 0,-1 0-2,-2 2 0,0 1-4,-3 4-6,2 0-5,-2 3-8,0 4-14,-1 1-13</inkml:trace>
  <inkml:trace contextRef="#ctx0" brushRef="#br0" timeOffset="151704.677">26013 14096 174,'0'0'0,"0"0"1,0 0 3,0 0 0,13 0 4,4-3 1,9-6 2,8-7 1,10-5 0,6-3 0,17-6-2,8 0-2,5-4-2,4 2-3,-1 1-1,1 2-4,-7 5-4,-2 2-7,-13 5-13,-12 7-19,-10-2-16</inkml:trace>
  <inkml:trace contextRef="#ctx0" brushRef="#br0" timeOffset="151908.6887">26250 14062 166,'0'0'3,"0"0"3,6 5 5,3-4 2,9-1 2,4 0 0,13-6 1,10-6-1,10-5-2,9 0-4,6-5-7,6-2-6,3 0-13,-4 4-21,-4-1-27,-6 7-8</inkml:trace>
  <inkml:trace contextRef="#ctx0" brushRef="#br0" timeOffset="152072.6981">26342 14166 194,'0'0'2,"5"2"0,10-2 2,9-6-4,10-5-13,18 3-39,10-15-7</inkml:trace>
  <inkml:trace contextRef="#ctx0" brushRef="#br0" timeOffset="152635.7303">26519 13699 92,'0'0'5,"0"0"2,12-7 0,5 1-1,5-4 0,8-4-9,10 0-26,12 0-18</inkml:trace>
  <inkml:trace contextRef="#ctx0" brushRef="#br0" timeOffset="153110.7574">27905 13430 120,'0'0'6,"0"0"1,0 0 4,-7-11 2,7 11-2,-13-3 1,4 3-1,-1 0 2,0 10-8,-2 5 0,3 1-5,1 6 0,1 0 0,4 4 0,3-4 1,5 2 0,6 0 0,4-7 2,4 0-2,6-8 1,1 1-1,6-10-5,-2-2-10,7-7-12,-1-7-17,-3-5-18</inkml:trace>
  <inkml:trace contextRef="#ctx0" brushRef="#br0" timeOffset="153398.7739">28105 12943 101,'0'0'3,"0"0"-3,0 7-3,0-7 3,1 14 4,2-1-2,2 6 2,-1 4-1,4-1 1,-2 12 1,3-1 2,0 9-1,3-6-2,-4 1 2,4 2-4,0-4 3,-1 1-3,2-6 1,1 1-4,-3-7-6,5 2-13,-1-3-18,-2-6-17</inkml:trace>
  <inkml:trace contextRef="#ctx0" brushRef="#br0" timeOffset="153812.7976">28461 13358 100,'0'0'1,"0"0"-1,0 0 0,0 0 3,0 0-1,-9 11 0,9-11 1,-1 15 0,1-5 1,0 0-1,6 0 2,0-1-1,-6-9 0,17 14 1,-4-11 0,-1-2-1,1-1 1,2-4 0,-1-3-2,1-5 2,-3-2-2,3-3 1,-4 1-1,-4 0 1,1 1 0,-3-1 2,-2 4 0,-3 4 0,0 8-1,0-11-1,0 11-1,0 0 0,0 0-3,0 5 0,0-5-2,2 17 1,1-6-1,3 2-4,2-4-8,0 1-9,4 0-10,3-3-14</inkml:trace>
  <inkml:trace contextRef="#ctx0" brushRef="#br0" timeOffset="154167.8179">28861 13135 76,'0'0'5,"0"0"2,0-9 2,0 9 2,-2-10 1,2 10 0,-10-10 0,10 10-1,-16-6-2,16 6-6,-16 0-2,16 0 0,-10 14-2,7-5-1,2 3 1,1 1 0,1 1-1,5-1 2,3 1 0,1-1 0,3-2 2,0-1-1,-1 1 0,-1-2 0,0 1-1,-11-10 1,14 15 2,-14-15-1,8 12 2,-8-12 0,0 11 1,0-11-1,-8 9 1,8-9-2,-17 7-1,6-5-5,-3 1-6,-1-3-12,-2 0-21,17 0-20</inkml:trace>
  <inkml:trace contextRef="#ctx0" brushRef="#br0" timeOffset="154489.8363">29036 12852 84,'0'0'1,"0"0"0,0 0 1,0 0 3,0 0 2,9 4 1,-9-4 1,11 22 0,-4-9 1,1 5 0,0 0-2,0 5-1,2 3-1,-2-4 0,1 5-3,-2-6 1,2 5-1,-3-7-2,0 6 1,-1-8-6,-1-2-11,-1-1-18,-1 4-21</inkml:trace>
  <inkml:trace contextRef="#ctx0" brushRef="#br0" timeOffset="154733.8503">29064 13138 174,'0'0'3,"0"0"3,8-10 0,-8 10 1,18-13 1,-6 2-1,3 2 1,4-2-2,-2 0-1,0 1-5,-1 2-7,1 0-13,-4 0-24,6 3-20</inkml:trace>
  <inkml:trace contextRef="#ctx0" brushRef="#br0" timeOffset="155652.9028">29372 13034 50,'0'0'4,"0"0"-1,0-14 1,0 14 2,2-16 0,-2 16 0,5-19 0,-3 10 1,1-3-2,-3 12-1,2-13 1,-2 13-1,0-10 0,0 10 1,-9-7 0,9 7-1,-10-5 0,10 5-2,-14 0 1,14 0-3,-15 14 0,9-3 0,1 6-1,0-3 1,4 6 0,1-4 0,0 6 0,1-7 1,3 6 0,3-9 1,1 0 1,2-4 0,-2 0-1,4-3 2,-2-2-1,1-3 2,3 0 1,-3 0 0,-1-5-2,2-2 2,-4-3 0,2 0-2,-1-3 1,-1-2-3,-1-6 1,-1 4-2,2-5 0,-1 5 0,-1-5-1,0 5-1,-1-2 1,2 7 0,-1 2-1,0 0 1,-6 10 0,14-14-1,-14 14 1,14-8-2,0 6 1,-4 1 0,3 1 0,-13 0 0,21 1 0,-21-1 0,19 13 1,-15-5 0,-4-8 0,7 19 1,-2-10 0,0 0 1,-5-9 0,11 15 2,-2-9-1,-1-3 1,2 0 0,1-3 1,0 0-1,3-2-1,-2-3 1,0-4-1,1 1-2,-3-4 1,0 2 0,-3-4-1,-1 1 0,-1-2-1,-3 1 0,-1 0 0,-1 2 0,0 0 0,0 12 0,-2-17-1,2 17 0,0 0-1,0 0 1,-9 0 0,9 0 0,0 10 1,1-2 0,3 3 2,2 0 1,5 0-1,-2 0 0,3 1 0,1-4-3,0 0-9,1-2-19,-2-1-25,0 2-13</inkml:trace>
  <inkml:trace contextRef="#ctx0" brushRef="#br0" timeOffset="155788.9106">29837 12664 113,'0'0'1,"0"0"-2,0 0-6,0 0-18,-2-13-18</inkml:trace>
  <inkml:trace contextRef="#ctx0" brushRef="#br0" timeOffset="156942.9766">29974 12848 86,'0'0'1,"0"-8"0,0 8 2,-2-15-1,1 4 2,1-2 0,-1-1 5,1-1-1,0 2 0,5-2 3,1 4-1,3-1 1,-1 5-2,5-2-1,-2 6-1,1 1-2,2 2-2,-1 3-1,0 3-2,-2 4 2,-1 1-2,1 5 0,-5-3 0,1 1 0,-4 0 0,0 0 0,-2-4 1,-1 0-1,0-10 2,0 14 0,0-14 2,0 0-1,0 0 0,0 0 1,0 0-1,-5-14 1,5 4-2,0-5-1,0-1 0,5-4-1,3 3 0,2-4 0,-1 3-1,4 1 0,1 2 1,3 4-1,3 1 0,-4 6-2,4 3 2,-4 1 0,4 3-1,-5 6 1,1 1-2,-7 2 2,1 3 0,1-1 0,-1-1 1,2-2 0,0-1 0,-1-2 1,7-4-1,-2-2 1,2-2 0,2-4 2,-3-5-2,3-2 0,-4-3 1,1-5-1,-2-1 2,-1-1-1,-4-1 0,-6 0-1,2 0 1,-6 2 0,0 1 0,-3 5-1,-2 2-1,-4 5 0,9 7 0,-18-7 0,8 7-1,1 5 0,-1 4-2,1 3 2,1 4-1,0 0 1,1 1 0,5 2 0,1-2 0,1-3 1,0 2-1,6-5 2,3-3-1,-1-2 2,2-3-1,-10-3 1,17 0 0,-17 0 2,18-3-2,-18 3 1,15-8 0,-15 8-2,11-6 0,-11 6 0,12-2-1,-12 2 0,9 2 0,-9-2-1,11 14 0,-4 0 0,-1 1-1,1 2 2,0 0 0,2 7 0,-2-4 0,1 6 0,-3-4 0,5 5 0,-4-6 0,-2 5 0,0 2 2,0-2-1,-4-1 0,0-4-1,0 3 2,-2-8-1,-2 5 2,-2-9-1,0-3 1,6-9 1,-15 10 1,15-10 1,-13 2 1,13-2 1,-14-7-1,10-2 2,0-5-2,1-1-1,3-7-1,0 0-1,5-8 0,2-1-2,8-4-1,3-4-6,4-3-14,-1-4-51,17-2-3</inkml:trace>
  <inkml:trace contextRef="#ctx0" brushRef="#br0" timeOffset="410093.456">16949 10503 0,'16'9'0,"4"1"1,-6-2 2,6 1-2,-5-3 1,5 0 2,-5-4 1,5 0 1,-5-2 2,0-2 0,0-5 2,3-6-2,2-5 0,0-8 1,3-2-4,-1-5-1,5-6 0,-1-3-2,4-3 1,-3-1 0,7-2 1,-3 2-2,5-6 4,-3 2-2,6-3 0,3-4 2,-2 4-1,3-1 0,-2 5-1,0 2 1,-4 7-1,4 2-3,-9 8-2,-3 9-10,-5 1-17,-1 15-23</inkml:trace>
  <inkml:trace contextRef="#ctx0" brushRef="#br0" timeOffset="412558.597">16421 12334 0,'55'-51'1,"-10"3"3,-3 2 1,-14 3 2,-7 5 0,-6-2 0,-10 1 2,-5 1-1,-1 1 0,-14 1 0,-2 0-2,-7 0-1,-6-3-1,-5 7-1,-9 1 0,-1 5-1,-8 1-1,-5 10-1,-5-2 1,-6 13-1,-8 4-1,-5 1 1,-5 5 0,-7 9 0,-2 7-1,-5-1 2,-3 4 0,-5-1 1,-1 6-1,0-3 0,1 5 0,0-7 0,-1 3 2,0-2-2,-2 1-1,1 0 0,4 2 0,-3-1 0,-1-1-1,3 2 1,-4-3 0,4 4-1,-2-3 1,2 0 0,0-1 0,1 5 0,-1 3-2,3-4 2,4 4 0,-3-4-1,0 7 1,2-5-1,-1 6 0,2-6-2,1 3 1,0-2 0,3 0-1,0 3 1,0-4 1,5 6-2,2-6 1,1 7-2,2-7 1,1 14 0,0-2 1,4 1 0,1 6-1,2-3 1,4 6 1,2-1 0,4 5 1,4-7-2,5-2 1,4 3-1,9-7-1,1 5 1,8 1 0,3-2-2,3 1 1,8-1-1,0 3 2,7-3-1,-3 6 2,12-9-1,3-2 2,5 2 0,0-3 0,6-1 0,7-6 0,4 5 0,10-7-2,-5 2 1,5 2 1,2-6 0,4 0 0,4-6 0,1 6 1,5-10-1,-1 2 3,7-8-2,-3-3 0,10-3 2,0-4-3,4-5 1,3-1-1,0-1 0,2-3 1,0-2-1,1 0 0,-1-4 0,-6 2 0,6-3 0,0 0 1,5-2-1,1 0 0,-2-4 1,5-9 1,2 7 0,3-10-1,1 4-1,4-4 1,5-2 1,0-1-1,4-1-2,-2 3-1,8-3 2,7 3-1,-2-6 1,-2 2 0,3-4 1,0 1 1,4-4 0,9 0 0,-4-7 1,0-5 0,5 3 1,-7-3 1,7-2-2,7-1 2,-2-1-2,-10-2 1,8 1 1,0 3-3,-1-6 1,4-2-2,-9 2-1,-6-1 1,3 3-1,4 1 1,-12 1-1,-4 3 0,-3 0 1,-6 9 0,-2-3 1,-6 4-1,-7 2-1,-7 2-6,-4-6-27,-1 7-14</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44:32.207"/>
    </inkml:context>
    <inkml:brush xml:id="br0">
      <inkml:brushProperty name="width" value="0.05292" units="cm"/>
      <inkml:brushProperty name="height" value="0.05292" units="cm"/>
      <inkml:brushProperty name="color" value="#FF0000"/>
    </inkml:brush>
  </inkml:definitions>
  <inkml:trace contextRef="#ctx0" brushRef="#br0">18105 4328 0,'0'0'6,"0"0"0,0 0 1,0 0 0,0 0 2,4-8-1,-4 8-1,0 0 2,0 0-4,0 0-1,0 0 1,0 0-5,0 0 0,0 0 1,0 0-2,0 0 1,0 0 0,0 0 0,6 5 0,-6-5 0,0 0 0,11 10 0,-11-10 0,0 0 0,10 15 0,-10-15 1,8 11 0,-8-11 0,7 14 1,-7-14-1,6 16-1,-6-16 1,8 16 0,-8-16-1,7 17 1,-5-7 1,1-1-2,0 0 0,-1 0 1,-2-9-1,3 17 1,-3-17-1,4 11 1,-4-11 0,0 0 2,7 9-1,-7-9 4,0 0 2,0 0 2,9 2 0,-9-2 2,12-2 1,-4-4-1,4-3-1,4-4-2,7 0-1,-1-6-1,6 1 0,-1-6 0,8-4-1,-2-3-1,10-3 2,-1-2-2,-1-3 2,7-1-2,-3-5 0,8 2 0,-7 0-2,7 3 2,0 0-1,-3 1 0,4 1 0,-5 1 0,0 6-1,-2 2 0,1 1 1,-8 3-2,-5 0 1,-2 5 1,-5 2-1,-3 3-1,-5 3 1,-3 2-1,-6 2 0,-1 5 0,-10 3-1,9-5-1,-9 5-6,0 0-17,14 0-45,-14 0-5</inkml:trace>
  <inkml:trace contextRef="#ctx0" brushRef="#br0" timeOffset="5471.3129">14490 6374 4,'23'0'8,"-3"0"-2,8 0 0,-2 0-2,7-2-1,-8 0-2,3 2 2,2-3-1,-1 3 1,0 0 0,0 0 1,4 0 0,-2 0 2,7 0-1,-4 0 1,8 0 0,6 0 0,0 0-1,4 0 1,2 0-2,4 0 0,-3 0 2,6 0-3,-3-1 1,-4 1-1,6 0 0,-5 0-2,7 0 0,1 0 0,-1 1 1,4 0-1,-5 1 0,7 2-1,-3-1 0,0-1 1,-1 3-1,-7-2 0,7 2 0,1-2 0,0 1 0,2-2 1,-2 1-1,2 0 0,-1-1 1,-1-1-1,2-1 0,-9 0 2,9 0-2,1 0 1,-1 0-1,2 0 0,-1-1 1,4 1-1,-3 0 0,0 0 1,2 0-1,0 0 0,-2 0 0,4 0 0,-2 0 0,1 0 0,1 1 0,0 0 0,0-1 0,0 2 1,-2-1-2,3-1 2,-2 2-1,-2-1 0,1 0 0,2-1 0,-6 0 0,-1 0 0,4 0 0,-1-1 0,0 0 0,3 1 0,-2-2 0,1 2 0,0 0 0,-4 0 0,0 0 2,-9 2-2,8-2-2,-3 0 2,-1 1 2,-1 0-2,-4-1 0,0 0 0,-3 0 0,1 0 1,-7 0 0,-8 0 1,-2 0 1,-8 0 0,0 0-1,-9 0 2,-3 2-1,-5-2 1,-5 0-1,-8 0-1,9 0-7,-9 0-10,0 0-28,0 0-10</inkml:trace>
  <inkml:trace contextRef="#ctx0" brushRef="#br0" timeOffset="15256.8726">4474 6675 0,'0'0'1,"-17"-17"3,6 9 1,-7-7 1,-1 4 0,-8-6 1,7 6 0,-9-3 0,4 5-1,-3 1 0,0 2 0,-1 1-3,3 2 2,1 3-1,-4 0-3,6 0 1,-5 0 0,3 3-1,-4 3 0,4-3-1,-3 2 1,5 0 0,-3 0 1,1-3-1,2 0 1,3-1 0,-1 1 1,1 0-1,0 0-1,-2 1 2,-1 1-1,-4 2-1,0 5 2,-3 4-3,1-4 0,-4 8 1,-1-6-1,1 7 0,0-7 0,2 7 0,-4-6 0,2 0 0,-2-2 1,2 3-1,1 1 0,-1 0 0,1 1 1,-2 1 0,2 2 1,-4 0-1,6 1-1,-3 1 1,5-1-1,-2 1 1,1 1-1,4-2-1,1 3 1,5-4-1,-5 5 0,5-7 1,-2 7-2,5-7 2,-1 3-1,4-3 0,-4 3 1,6 2 0,1-4 0,1 3-1,2-3 1,3 3 0,0-4-1,3 5 1,1-5-3,0-2 3,0 2-1,0 0 1,1 1 0,2-2 0,3 3-1,0-1 1,4 3 0,0-3 0,5 0 0,-1 0 0,4 1 0,-3-1 0,6 0 0,-1-2 0,2 2 1,-2-1-1,6 4 0,-3-4 0,6 4-1,2-4 1,2 4-1,1-4 1,-1 4-1,6-8-1,-4 5 2,9 3 2,-7-7-1,3 6-1,2-8 1,-2 7 1,4-9 1,-3 7-2,5-3 0,-7-4-1,10 2 0,1 1 0,-2-1 0,7 1 1,-5 1-1,6-3 0,-3 0 1,5 0 1,-4-2-1,-5-2 1,10-1-2,-2-2 1,2 0 0,2-1-1,1 0 2,1-1-2,-2 0 1,1-1-1,-5 1 1,-2-1 0,3-2 0,-4 0 1,6 0-2,1 0 1,2 0 0,2-2-1,-1-3 1,4-2 0,-2 0-1,0-2 1,-2 0 1,0-2-2,0 2 1,-3-1-1,-1-1 1,1-1 0,-5 2-1,3-3 3,-6-2-2,-4 2 1,-1-4-1,-3-2 0,1 0 2,-9-8-1,7 3 0,-3-2 1,-2-1-2,2-5 1,-7 0 1,2 1-1,-6-3 0,3 5-1,-10-4 2,-4 4-2,-2-4 0,-3 3 1,-4-2 0,-2 0 0,-3 1 1,-3 1 1,-2-1-1,-3-2 2,-5 1-2,-3-4 2,-4 4-1,-2-1 1,-4 1-1,-2-2 0,-5 1-1,-6 3 1,2-1-1,-4 5-1,-2-4 0,-1 4 1,0-2-3,-3 5 1,4-5 0,0 6-1,-4-1 0,-2 4-1,-1 0 1,-2 2 0,-1 3 0,-6 1 0,-1 1 0,-3 4 1,0 1-1,0 2 0,-3 1 0,-1 2 1,1-1-1,1 0 0,-4 3 1,-2 0 0,2 0 0,-3 3 0,-1 0 1,2 3-2,0 1 1,0 3-1,-1 3 0,5 2-1,-6 1 1,2 3-8,5 5-12,1 3-20,-3 2-25</inkml:trace>
  <inkml:trace contextRef="#ctx0" brushRef="#br0" timeOffset="16358.9357">6810 7141 0,'0'0'4,"17"0"1,-17 0 2,20-2 1,-3-3 3,2-2 1,5-3 2,-4-4 0,8-3 0,-2-5 2,10 0-1,-4-7-1,2 0 0,5-7-1,1-1 0,6-3-1,-1-3-1,7-1 0,-5-5 0,7 0 0,2-1-2,0 2 0,1-1 0,-4 2-1,2 2-1,-6 2 1,1 6-2,-6-1 0,-6 6-3,0 2 1,-7 5-2,0 4-11,-5 12-41,1-7-19</inkml:trace>
  <inkml:trace contextRef="#ctx0" brushRef="#br0" timeOffset="23417.3394">7406 8833 4,'0'0'2,"0"0"2,0 0 0,0 0 2,5-1 0,-5 1 2,0 0-1,0 0 0,0 0-2,0 0-2,0 0-2,0 0-1,0 0 0,0 0-1,0 0 1,0 0-1,0 0 0,9-3 1,-9 3-1,0 0 1,0 0 1,12 0-1,-12 0-1,0 0 2,10 6-1,-10-6 0,0 0 0,9 5 0,-9-5 0,10 8 1,-10-8-1,8 6 0,-8-6 1,10 6-1,-10-6 1,19 7 1,-19-7-1,19 7 1,-19-7-1,19 8 2,-19-8-2,20 7 1,-20-7 2,8 6-4,-8-6 2,9 4 1,-9-4 1,0 0 1,12 0 3,-12 0 3,10-1 0,-10 1-1,15-12 2,-5 3 0,1-6-2,6 0 1,2-6-1,1-1-2,5-5 0,3-3 1,4-3-1,0-3 0,4-2 0,-2-4-2,6 1 1,-4 0-3,2 1 1,-2 0-2,4 5 0,-3 3-2,-4 3 0,-2 9-1,-5 1 0,-2 4 0,-8 6-1,0 2-2,-16 7-2,11-6-7,-11 6-11,5 8-20,-6 1-23</inkml:trace>
  <inkml:trace contextRef="#ctx0" brushRef="#br0" timeOffset="26633.5233">3031 9634 5,'0'0'2,"0"0"0,0 0 0,0 0-1,9 0 0,-9 0-1,0 0 0,0 0 0,0 0-1,0 0 0,8 1 0,-8-1 1,11 0-1,2 0 1,-3 0 0,7 0 1,-2 0 0,5 0-1,-3 0 0,8 0 0,-7 1 1,3-1-1,3 3 1,4-2 0,-2 1 1,6 0-1,2 0 1,1-1 1,4 1-1,1-1 0,6 2 1,-4-3-2,11 3 1,3-3 1,0 4-1,8-3 1,-2 2 0,3-2 1,0 2-1,5-3 2,2 1 0,1 0-2,2 0 1,0-1-1,3 0 0,2 0-2,2 0 1,3-1 0,1-2-1,1-3 0,3 1 0,1-2 0,3 0-1,-2 0 2,6-4-1,4 4-1,-7-3 1,1 2 0,-4-1 1,-1 0 2,0 1 0,-4-1 3,-2-1 0,-1 3 1,-1-2 0,-3-1 1,-1 1-1,0 1-1,-5-2-3,-1 1 1,-1 1-1,-4-1-2,-5 2-1,-2-1 0,-4 1-1,-2 2 1,-8 0-1,2 4-11,-16-1-46,6 0 1</inkml:trace>
  <inkml:trace contextRef="#ctx0" brushRef="#br0" timeOffset="31983.8293">11757 10919 0,'0'0'1,"0"0"3,0 0 1,0 0 1,0 0 1,0 0 1,0 0 2,0 0 2,0 0-2,0 0 0,0 0-1,0 0 1,0 0-3,0 0 1,0 0-2,0 0-1,0 0-2,0 0 0,0 0-1,0 0-1,0 0-1,0 0 1,0 0-2,0 0 1,0 0-1,0 0 0,0 0-1,0 0 0,0 0 1,0 0-1,0 0 1,0 0-1,0 0 1,0 5 1,0-5-1,0 11 1,0-11 0,8 12-1,-8-12 1,8 14 0,-8-14 0,8 14 0,-8-14-1,11 14 1,-11-14 0,13 12 0,-13-12 0,12 11 0,-12-11 0,14 10 0,-14-10 0,14 10 0,-14-10 0,14 9 1,-14-9-1,14 10 0,-5-6 0,-9-4 1,18 6-1,-4-3 1,-3 0 0,4-2-1,-3-1 2,4 0-1,-4 0 0,6 0-1,-5 0 1,-1-3 0,2 0-1,0 0 2,3-4-1,0 2-1,3-2 1,-1 0-1,2-1 1,2 0-1,0-3 0,-2 2 0,4-2 0,-2 4 0,1-4 0,-2 3 0,2 0 0,-3 0 0,2 2-1,-3 0 1,1 2 0,-3 0 0,2 1-1,-2 3 1,3-2 0,-4 2-1,5 0-1,5 2 2,-5 1-1,7 1 1,-4 2-1,8 0 1,-6 2-1,5-1 1,-5 3 0,1 0-1,-2 0 1,0-1 0,-1 3 0,1-3 0,0 3 0,-2-4 0,3-1 1,-3 1-1,6-3 0,-5-1 1,4-2-1,-5-1 1,6-1 0,2 0-1,-2-2 2,3-3-2,-2-3 1,5-1 0,-6 0-1,7-2 0,-7-1 1,1 2-1,-2 0 0,0 1 0,0-2 0,-1 5-1,1 0 1,-4 2 0,3 1-1,-4 2 1,5 1-1,-5 0 1,5 6-2,-6 0 1,7 3 1,2 1 0,-1 3-1,1 0 1,-3 2 0,5-1 0,-4 4 1,6 3 2,-8-5-2,2 2 1,1-5 0,-1 3 0,1-7 0,-1 2 0,2-8 0,-4-2-1,2-1 0,-4-1-1,2-5 1,-7-1-1,5-2-1,-3-7 0,3 5 0,2-4-1,-2 3 1,1-1 0,-3 4-1,6-3-1,-7 7 3,5 3-1,-5 0 1,-3 2-1,2 0 1,1 3-1,0 3 1,0-1 0,3 3 0,1 5 1,2-3 1,-2 3 1,8-6-2,-6 4 1,8-7-1,-2 4 2,6-8-1,2-1-2,-1-7 0,3-5-1,-3 2 0,6-6 0,-7 5-1,4-2 1,-7 1 0,-4-1-1,1 6 2,-5 4 0,-1 1 0,-4 2-2,-1 1 2,-3 1-1,0 5 1,-3 1-1,2 2 1,-3-2 0,3 6 0,-2 2 2,5-7 1,2 5 2,-2-9 0,5-1 1,-7-3 2,8 0 2,-6-8-1,7-6-1,-9 3 1,-1-6-2,3 4 0,-2 1-3,-4-1 0,0 1-6,-3-4-22,3 8-37,-9-6-2</inkml:trace>
  <inkml:trace contextRef="#ctx0" brushRef="#br0" timeOffset="32347.8502">15969 9945 81,'0'0'3,"0"0"-2,0 0 1,0 0 0,0 0 2,0 0 0,0 8-1,0-8 2,5 18-4,-2-7-6,3 3-10,-3-3-21,5 0-11</inkml:trace>
  <inkml:trace contextRef="#ctx0" brushRef="#br0" timeOffset="32465.8569">16072 10007 188,'0'0'1,"0"0"-2,0 0 0,-7 7 0,-1 5-12,-2 5-24,-2 0-24</inkml:trace>
  <inkml:trace contextRef="#ctx0" brushRef="#br0" timeOffset="33023.8888">11232 9689 37,'0'0'1,"3"5"-1,4 8 0,-4-3 2,7 12-10,-2 3-10</inkml:trace>
  <inkml:trace contextRef="#ctx0" brushRef="#br0" timeOffset="34295.9616">11679 10951 0,'-10'-3'4,"10"3"1,-19-9 0,6 0 1,-3 0 0,-3-5 0,-4-2 0,1 0-1,-1-8-3,-1 2 1,-1-7-2,1-2 0,-1-3 0,0-5 2,0 0-2,-4-7 0,7-2-1,-2-5 0,7 0 0,1-3-1,7-1 0,0 1 0,9-1-1,1 4 1,8 2 0,8 8 1,-2-1 1,6 5-1,-1 2 0,7 2 0,-6 5 0,12-2-1,-7 5 1,6-1-1,1 6 0,4-1-2,2 8 2,1-4 0,7 10 0,-3 2 1,11 2-1,2 4-1,5 1 2,4 0 0,2 0-1,8 1 1,3 2 0,6 0 0,4 0 0,4-1 1,5 0 2,3-2-1,8 1 0,0-2 1,8 1 0,7 0 0,0 0-1,-3-3 1,9-3-2,4 1 0,-4-5 0,5 3-1,-4-5 1,-10 0-1,5 0 1,5 1-1,-10-4 2,-6 4-2,4-3 0,-3 2 0,-5 0 1,1 3-1,-11-4 0,-9 5 0,-1 1 1,-7 0-1,-3 0 0,-9 3 1,-5 1-1,0 1 0,-10 2 0,2 0 0,-10 0 0,2 1 0,-14 5-1,-3-1 1,-2 3 0,-7 0-1,-1 3 0,-6 0 1,0 2-2,-5 1 2,2 5-1,-7-2 1,-1 5 0,-3 0-1,1 4 0,-1-1 0,0 4 0,1 7 1,0 0-2,0 5 2,3-1-1,-2 6 1,3-4 0,-3 6 0,5-5 0,-4-2 0,1 2 1,-1-6-1,0 3 2,-5-6 0,-1 7 1,-1 2 1,-9-1 1,-4 3-2,-12 0-1,-7 8-11,-19-4-25</inkml:trace>
  <inkml:trace contextRef="#ctx0" brushRef="#br0" timeOffset="42570.4349">8039 15810 1,'-20'-3'5,"-4"0"0,1 1 1,1 0-3,-3 1 0,4 1-1,-2 0 1,2 0-2,-2 3 0,0 0 0,0 4-1,-1 0 0,-2-1 1,0 2-1,-1 2 0,-2-1 2,0 1-2,0 2 0,-2 0 1,-5 1-1,5 1 1,-5-1-1,4 3 1,-1-1-1,0 3 0,3-2 0,-1 3 0,7-2 0,-4 2 0,6-2-1,-1 3 1,3-2 0,-1 2 0,3 2 0,0 1 1,4 5-1,-2-2 0,2 5 0,3-4 0,1 7 0,2-7 0,0 7-1,3-5 1,2 2-1,1-2 0,0 3 1,2-1-2,0-2 1,5 3 1,1-6 0,3 3-1,0-5 1,3 1 0,4-3 0,0-1-1,2-1 1,6 6-1,-3-2 1,8-2 1,-3 1 0,10-3 1,-5 2 1,10-5 0,4 5 0,2-10 1,5 3-1,-3-3-1,8 2 1,-1-3-2,4 0 1,-2 0-1,-3-1 1,9 1-1,-1-3 1,5-1-1,0 0 0,3 0 2,2-4-2,1 1 0,2-2 0,0 0 2,-6-1-3,8 1 1,4 0 0,0-1 0,-2 1 1,2 1-1,-2-1 1,0 0-1,-1 1 2,0-1-1,-2 1-1,1 1 2,-1-1-1,0-1-1,1-2 0,-2 3 1,-2-6-2,0 3 1,-1 0-1,-2 0 1,2 0-1,-4 0 1,0 0-1,-1 0 0,2 3 0,-2 2 0,-1 1 1,0 0-1,-1 3 0,0 2 0,2 0 3,-8-1-3,5-1 0,-9-1 1,-6 1-1,1-1 1,-8-1-1,2-2 2,-8-3 0,7 1 0,0-2 1,-3-1 1,3-2 0,-7-4 0,6 0 2,-8-3-1,3-3-2,-10-1 2,-1 1-3,1-3 1,-4 1-1,1-3-1,-4-1-1,1 2 1,-4 1-1,4-1 2,-6 2-1,1-3 1,-2 2 3,-2-2-1,-1 0 2,-1-2 0,-2-3 1,1-4-1,-3-3-1,-3 0 1,-1-5-3,-2 2 0,0-3-1,-1-2 0,-1 2-1,-5 0 2,-1-1-1,-4-1 0,2 1 1,-3-1 0,-1 0 0,-1-1-1,1 1 0,-3-1 1,1-3-2,-2 5 1,-1-3-1,1 2 0,0 1 0,-2 3 0,-1-1-1,-1 3 2,-1 4-2,-1 0 1,-2 2 1,-2-2-1,-2 4-1,-2-3 1,-6 4-1,2 1 0,-4 1 1,1 0-1,-3-1 0,-3 5 0,0 0 0,-5 3 0,4 0 0,-10 3-1,-1 0 1,-8 5 0,-7 1 0,-7 1 0,-5 2 0,-9 1 0,-8 0 0,-9 8 0,-8 2 0,-10 3 1,-6 6-1,-10 5-1,-10 5 1,-7 7 0,-9 4-2,-4 10-3,-5 1-7,-1 13-16,3 15-35,2-5-7</inkml:trace>
  <inkml:trace contextRef="#ctx0" brushRef="#br0" timeOffset="44761.5602">20588 16005 12,'0'0'1,"0"0"2,0 0-2,-8-10 1,8 10 1,-9-7-1,9 7 2,-15-10-1,15 10 0,-17-12 0,7 7 1,-3-4-1,1 1 1,-1-2 1,-1 2-1,-4 0 1,-1-2 0,-1 1 1,-2-2-1,-2 2 1,-1 0-2,0-2 2,-1 2 0,-1 0-1,-1-1 0,-4 3-2,-3-1-1,3 3 0,-5 0 0,0 3-1,-1-1 0,-2 2 2,2 1-1,1 0 2,2 0-2,-1 1 0,1 3 2,-1 0-2,3 0 1,-1 4 0,2-1-3,0 2 1,0-1-1,-2 3 1,-3-1-1,4 3 0,-5-1 0,4 1 0,-3 1 0,3 2-1,1 0 0,-1 3 1,7-1 0,-3 2-2,1 0 2,1 3-1,1-1-1,0 1 1,2 1 1,1 0 0,0 5 0,2-4 0,2 3 0,2-2-1,0 6 1,5-9 0,-2 8-1,6-5-1,-1 1 0,3-1 1,2 1 0,2 2 0,1-2 0,2 0-1,-1-1 2,1 1-1,4-2 1,2 1 0,1-3-1,2 2 2,0-4-1,5 4-1,-1-2-1,4 2 2,1 1 0,2-1 0,1 3 1,1-3 0,0 2 0,1-1 2,-1 3 1,1-5-1,0 1 0,4 4 0,-3 0-2,5-3 1,-3 3-1,8-2-1,-3-2 1,8-2 1,4-2-1,-1-1 0,4-6 1,-3 0-1,10-1 1,-7-3 0,7 0-1,-5-1 0,0-1 0,5-1 1,-3 0-1,9-2 0,1 0-1,0-1 1,6-2 0,-4-1 0,7 2-1,-5-3 2,2-1-2,-3 1 1,-5 0-1,4-2 0,0-2 0,-1-1 0,1-2 1,-3-2 0,3 0-1,-4-4 1,1 1 1,-4-7 0,-6 1-1,3-4 1,-6 0-1,4-5 0,0-2 1,-4 0-1,3-4 0,-8-1 1,5 0-1,-12-2 3,2-2 3,-9 3 0,-7-6 1,-4 4 2,-2-1-1,-7 1 1,-1-1 1,-3-2-2,-2 5-3,-1-2 0,-2 0-1,-4-1-1,-1-1 1,-3 0-2,-1-1 1,-1-1-1,-4 0-1,1 2 0,-4-2-1,-2 5 1,-1 0-1,-6 3-1,-6-1 1,-1 5-1,-7 1 0,-3 4 1,-8 4-1,-4 2-1,-12 3 1,-6 2-2,-8 6 0,-16 5-4,-6 2-5,-10 9-13,-12 6-25,-14 4-22</inkml:trace>
  <inkml:trace contextRef="#ctx0" brushRef="#br0" timeOffset="46194.6422">22037 16148 0,'21'5'4,"-21"-5"-1,11 9 2,-11-9 1,10 20-1,-4-11 0,-1 5-1,0-3 0,1 4 0,0-4-1,0 3-2,2-4 0,-8-10 2,14 17-1,-14-17 1,16 12-1,-16-12 3,15 8-1,-15-8 2,17 5 3,-8-4-1,0-1 2,1-1 0,1-3 1,1-2 1,1-2-2,2-3 1,1-4-1,1-2-2,4-4-1,1-5 0,5 0-2,0-5 1,5 1-3,-1-4 0,7 0 0,-2 1-1,6 2 0,2 5 0,-4-3 0,4 5-1,-6-1-1,1 6 0,-7-2-1,2 6-6,-9 0-10,-2 6-16,-9-2-28,0 6-1</inkml:trace>
  <inkml:trace contextRef="#ctx0" brushRef="#br0" timeOffset="47020.6894">22291 16250 4,'13'-3'8,"-2"-3"2,0-3 0,3-5 1,0 2 1,2-7-1,2 4-1,-2-6 0,7 1-2,-1-5-1,4 2 3,-1 1-3,9-6 0,4 1-2,-1-4-1,7 1 1,-4-2 0,7 2-2,-7-1 0,7 4-2,-10 2-4,-4 3-4,-1 2-13,-3 11-20,-5-2-13</inkml:trace>
  <inkml:trace contextRef="#ctx0" brushRef="#br0" timeOffset="47772.7324">22235 16226 1,'0'0'6,"16"-1"3,-6-4-1,3-2 4,3-5 1,3 2 1,4-6 3,4 1-3,-4-7 0,8 3-3,-2-5 0,7 1-2,-2-2-1,8-6-2,2 2 0,2-6-1,2 1-2,0-4 1,5 1-2,-5 0 0,3 6-2,-3-3 0,-7 5-4,1 1-6,-6 10-8,-2-1-14,-3 9-20</inkml:trace>
  <inkml:trace contextRef="#ctx0" brushRef="#br0" timeOffset="77490.4322">6624 7313 0,'11'3'5,"-1"-1"-1,2 0 0,-2-2 3,2 0 1,-1-3 0,2-4 1,-1-8 1,5 2-1,-3-7 2,4-1 0,-1-3 0,6-1-1,5-2 1,-4 1-2,4 4 2,-2-7-2,4 5 1,-4-5-2,9 2 0,-7-4-1,-1 2 0,3-4-2,1 2 2,0 0-1,1-1 1,-1 2 0,-1 3-1,0 1 1,-4 1 0,0 4-2,-2-4 0,-2 11 0,-5-6-1,0 8-1,-6-2 0,0 7-2,-6-1-3,-5 8-13,10-2-22,-10 2-28</inkml:trace>
  <inkml:trace contextRef="#ctx0" brushRef="#br0" timeOffset="80018.5768">7838 7131 1,'46'-24'6,"0"1"1,15-2 1,5 0-1,8-3-1,7 3-1,5-3 0,5 4 1,9 2 2,6-1-3,0 4 1,0 3 2,6 2-1,-7 6 0,8 1 0,7 5 1,-9 2-2,0 2-1,0 7 1,-8 0 0,2 5 0,2 0-2,-13 3 2,-8 0-1,-5 2-1,-9 0 0,-11 0-2,-4 2 1,-11-3-2,-13 1 0,-5 2-7,-10-5-7,-1 1-16,-3 2-21</inkml:trace>
  <inkml:trace contextRef="#ctx0" brushRef="#br0" timeOffset="80184.5863">10505 6996 11,'0'0'2,"0"0"-1,19 7 2,-10 1-1,5 6-1,-1 3-11</inkml:trace>
  <inkml:trace contextRef="#ctx0" brushRef="#br0" timeOffset="80804.6217">11557 7602 13,'0'0'4,"0"0"-1,-9-3 2,9 3 1,-11-4 1,11 4 0,-16-1 2,5 1-1,1 0-2,-4 5 0,1 4 0,-2 4-1,1 4-1,-2 3 1,3 7 1,2-2 0,0 7 0,5-6 0,2 8 1,4 0 0,1-5 1,7 3 0,4-8 1,1 3-1,5-10-1,1 4 1,4-10-2,1-5-1,3-3-2,0-3-5,2 0-8,-3-9-10,1-5-15,1-2-22</inkml:trace>
  <inkml:trace contextRef="#ctx0" brushRef="#br0" timeOffset="81121.6399">11674 7379 68,'0'0'5,"0"0"1,0 0 0,0 0 1,0 0-1,0 0 2,0 0-1,1 9 0,3 2-3,0 4-1,3 3 0,1 7 0,3 2 2,-1 1-2,3 3 2,-2 2-4,3-1 3,0-2-2,0 1-1,-1-4 0,3 1-5,-2-6-9,1 1-12,3 1-20</inkml:trace>
  <inkml:trace contextRef="#ctx0" brushRef="#br0" timeOffset="81540.6638">11990 7664 150,'0'0'1,"0"0"-1,0 0 0,0 0 0,0 0 1,0 5 0,0-5 0,3 14 0,0-4 1,2 3 0,3-1 0,-1 1 1,2-3-1,1 1 0,3-5 1,-2 1 0,2-4 0,0-3 2,0 0 1,0-7-2,-2-1 2,1-7 0,-4 0-2,0-5 1,-1 2-2,-2-2 0,-2 3 0,-1 0-1,-1 6 0,-1 1-2,0 10 1,0-11-2,0 11 1,0 0-1,0 8 0,1 3 0,0-1-1,1 5 0,2-1-4,0 0-8,2 1-9,3-2-14,3 3-26</inkml:trace>
  <inkml:trace contextRef="#ctx0" brushRef="#br0" timeOffset="81908.6849">12428 7464 35,'0'0'1,"0"0"0,-14-1 0,14 1 2,-13 0-1,13 0 0,-17 5 3,17-5-1,-13 13-1,7-2 2,4-1-1,2 2 0,0 2 0,3-2 1,5 1 0,2-1 0,1 0 1,4-2-1,-3-1 2,5 0-2,-4 0 0,4-2-1,-4 0-1,0-1 0,-3 0 1,-10-6 1,12 14-1,-12-14 2,1 13-2,-2-3 0,1-10-1,-20 13-6,7-4-5,-2-4-15,3 4-21,-5-7-12</inkml:trace>
  <inkml:trace contextRef="#ctx0" brushRef="#br0" timeOffset="82243.704">12516 7267 31,'0'0'3,"0"0"1,-2-5 5,2 5 1,0 8 2,5 4 4,-1 0 0,4 2 3,2 11-3,3-5-2,4 9-2,-4-8-3,4 1-3,-3-1 0,3-1-1,-5 1-2,4-4 0,-6 0-1,2 0-4,-2-2-10,0-3-16,-2 0-20,0-2-13</inkml:trace>
  <inkml:trace contextRef="#ctx0" brushRef="#br0" timeOffset="82509.7193">12545 7540 64,'0'0'4,"0"0"2,13-7 1,-4 4 3,2-3 3,4-1-2,0 0 2,4-1 0,-5 1-3,8-1-2,-6 0-3,0 3-4,2-1-9,-1 2-10,-1-3-21,5 2-16</inkml:trace>
  <inkml:trace contextRef="#ctx0" brushRef="#br0" timeOffset="83096.7528">12910 7435 17,'0'0'2,"0"0"1,8-10 0,-8 10 1,11-14 3,-5 3 0,2 0 3,-1-1 1,-1 1-1,-3-3 1,-2 2-1,-1 3 1,0-2-2,0 11-1,-7-14-3,7 14-1,-12-7-2,12 7 0,-13 0-1,13 0-2,-14 8-2,7 0 1,3 5-1,0-1 2,1 1 0,2 4 1,1-1 0,0 1 0,4 0 0,2-4 1,1 3 0,2-5 2,0 0-2,-9-11 1,18 13 2,-9-8-1,0-4 2,0-1 0,0-2-1,-9 2 1,17-17 1,-8 6-1,-1-4-1,0-2 0,0-2-2,2-1 1,-1 2 0,-2-3-1,2 3 1,-3-3 1,2 6-2,-1 1 0,-7 14 1,17-18-1,-9 17-1,-8 1 0,18 4 0,-8 10-1,0-6-3,0 6-3,4-4-7,5 5-8,-6-8-11,7 0-10,-6-2-9</inkml:trace>
  <inkml:trace contextRef="#ctx0" brushRef="#br0" timeOffset="83453.7733">13391 7091 28,'0'0'2,"0"0"3,0 0 1,-10-3-2,10 3 2,-10 0-1,10 0 0,-14 0 1,14 0-4,-13 10-1,6 1-2,2 0 1,2 1 0,2-1 1,1 4 2,3-3-1,4 1 2,2-1 1,3 0 0,3-5 4,0 3-1,1-3 0,0 2-1,-1 4 0,1-5-1,-2 5-1,-4-5-1,-1 4-1,-9-12-1,12 17 2,-12-17-3,2 12-2,-2-12-5,-2 8-10,2-8-13,-16 8-10</inkml:trace>
  <inkml:trace contextRef="#ctx0" brushRef="#br0" timeOffset="83602.7818">13407 7328 86,'0'0'1,"-3"8"-1,-1 1-5,0 0-18,3 7-23</inkml:trace>
  <inkml:trace contextRef="#ctx0" brushRef="#br0" timeOffset="84817.8513">13089 6839 0,'-16'-5'1,"0"2"3,-1-3 2,-6 1 0,-5-2 2,-6-3 1,-6 2 1,2-1-1,-4 2-1,1-1 0,-4 1-2,-5 2 0,4 0-2,-3 0-2,1 3 0,-3 2 0,-1 0-2,1 3 0,-4 4 0,3 2 0,-6 4 0,-2 0-2,-3 4 2,-2 2 0,-1-1 0,-3 6 0,3-2 0,0 3 0,2 1 0,0 1-1,3 2 1,5-3 0,-3 8-1,0-5 1,4 10 0,1 2 0,6 1-1,-1 4 1,5 0 0,5 6 0,3 0-1,8 2 1,0-3-1,5-1-1,2 3 0,4-6 1,4 7 0,4-8-1,3 7 2,4 3 0,2-5 0,2 6 0,5-3 2,5 2-1,4-3-1,0 3 1,8-6 0,0-6 0,6 1 2,-1-6-2,10 0 1,-1-7-1,12 2 2,6 0-2,2-8 0,6 5 2,4-9-2,5 5 0,3-8 0,3 3 0,4-7 2,3-3-1,3 0-1,1-5 2,6-2 0,0-2 1,4-3-1,7 0 3,-5-8-1,-2-3 1,3-2 0,-3-4-2,1-3 2,3-11 0,-7 6-1,-5-8-1,-1-1 1,-7-4 1,0-3-1,-5-1 0,-5-3-2,-7 3 1,-2-6-1,-8 3 1,-5-7-1,-3 6-2,-12-4 1,2-4 2,-15 8-1,-5-4 2,-6 2 0,-6 0 1,-5 2-1,-2-1 1,-4 1 0,-6 2 0,-2-5-2,-4 3 1,-2-3-2,-3 0 0,-4-1-1,-4-2 1,-2 4 1,-5 2-1,-1 0 0,-3 3-1,-1 3 0,-4 1 1,4 5-2,-1 8 0,-1 1-2,5 6-2,0 0-5,0 7-9,5 5-13,5 6-16,-2 1-24</inkml:trace>
  <inkml:trace contextRef="#ctx0" brushRef="#br0" timeOffset="85706.9021">14198 7361 1,'0'0'4,"13"16"1,-13-16-1,15 14 1,-15-14 0,16 15 1,-16-15 1,16 11 0,-16-11 3,16 7 0,-16-7 2,20 0 0,-12-4 0,4-4 0,1-4 0,4-2-3,-2-3-1,6-7 1,-2-4-1,7 2-1,5-8 0,-2 1 0,7-4 0,0-1-2,4 1 2,-2-4-1,5 4 1,-4-6 1,-1 2-2,3 0 1,-1 0-2,1 1 2,-4 1-2,2 4 0,-3-4-2,1 9-1,0-2 0,-6 10 0,-2-2-1,-5 9-2,-1-2-7,-7 11-10,1 2-15,-17 4-30,10 0-4</inkml:trace>
  <inkml:trace contextRef="#ctx0" brushRef="#br0" timeOffset="86741.9613">14405 7367 0,'0'0'1,"14"-10"2,3 3 3,5-5 0,3-5 2,5-5 3,4-2 1,4-6 0,-1-2-1,3-2 0,-5-3-1,-1-2-2,2 0 0,-1 3-3,0-5-2,-3 3 0,1 0-3,-5 5-4,0 1-10,-4 10-18,-2 1-16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46:06.976"/>
    </inkml:context>
    <inkml:brush xml:id="br0">
      <inkml:brushProperty name="width" value="0.05292" units="cm"/>
      <inkml:brushProperty name="height" value="0.05292" units="cm"/>
      <inkml:brushProperty name="color" value="#FF0000"/>
    </inkml:brush>
  </inkml:definitions>
  <inkml:trace contextRef="#ctx0" brushRef="#br0">23622 14941 7,'0'0'3,"0"0"-1,0 0 4,0 0 1,0 0 3,0 0 2,0-11 1,0-1 2,0 12 1,0-14-1,0 14-1,-1-17 0,1 17-2,-5-15 0,5 15-3,0 0-2,-9-7 0,9 7-2,0 0-1,-14-2 0,14 2-2,-9 0 0,9 0-1,-12 0 2,12 0-2,-14 5 1,14-5-2,-10 16 1,10-16-1,-9 20 0,9-20 0,-7 19 0,7-19 0,-3 22 0,3-22 0,-3 11 0,3-11 0,-1 10 0,1-10-3,-1 11-6,1-11-19,3 13-30,-3-13-3</inkml:trace>
  <inkml:trace contextRef="#ctx0" brushRef="#br0" timeOffset="1274.0728">23623 14929 84,'0'0'3,"0"0"2,0 0 0,0 0-2,0 0 3,0 0-2,0 0 0,0 0 2,1 10-2,2 1-1,3 1 2,-1 3 1,1 4 2,1 3 0,1 4 0,-1-1 1,2 1-3,-2 3 1,3-2-1,-1 0-2,1-1-1,-4-2-2,5-2 0,-4-3-3,1-1-8,-2-4-17,-6-14-25,12 12-8</inkml:trace>
  <inkml:trace contextRef="#ctx0" brushRef="#br0" timeOffset="1658.0948">23319 15078 60,'0'0'3,"0"0"2,0 0 2,13-7 3,-4 2 2,1 1 3,6-1 0,1-2 4,3-2-5,4 2 1,1-5-1,1 1-1,3 0-2,2-3-2,2-1-1,0 0-2,-2-5 0,1 5-2,-4-1-3,-2 3-2,-4-1-8,2 6-17,-5 5-27,-3-2-14</inkml:trace>
  <inkml:trace contextRef="#ctx0" brushRef="#br0" timeOffset="2124.1215">23924 14985 86,'0'0'5,"0"0"1,0 0 3,17-3 0,-6 3 0,4 0 0,0 1 1,4 4-1,4 3-3,-6 4-4,-4 0-1,-1 5-1,-1-2-1,-4 1 1,-1 2-1,-3-4 0,-3 1 0,0-1 1,-2-6 0,2-8 2,-12 13 0,12-13 4,-11 2 1,11-2 2,-13-7 2,7-4 0,3-1 1,0-6 0,2-2-1,1-4-3,1 0 0,4-1-3,1-4-1,4 6-4,0-3-6,1 8-6,4 0-18,-3 5-27,6 8-12</inkml:trace>
  <inkml:trace contextRef="#ctx0" brushRef="#br0" timeOffset="2609.1492">24393 14864 131,'0'0'3,"0"0"3,-15-11 2,15 11-1,-16-5 2,7 5-2,-2 0 1,0 0 0,0 7-5,3 3-2,0 7-1,1-3 0,2 6-1,1-3 1,2 7-1,2-6 1,1 6 0,6-9 0,0 0 0,3-4 1,0-1 0,3-3 0,-2-3 2,2-4-2,0-1 1,1-5-1,-2-7 3,-1 0-2,-3-4 0,2-3 0,-5-5 2,-1 4-1,0-4 2,-3 6 0,0-1 1,-1 7-2,1-2 1,-1 15-2,0-10 0,0 10-2,0 0-1,8 7 0,-8-7-2,10 20-2,-6-2-2,4-2-6,-2 6-13,0-7-21,9 5-20</inkml:trace>
  <inkml:trace contextRef="#ctx0" brushRef="#br0" timeOffset="3089.1767">24594 14800 119,'0'0'2,"0"0"2,0 0-2,0 0 2,3 8 1,-3-8-2,10 11 2,-10-11-2,13 19 0,-6-7-2,2 2 0,0 9-1,-1-6 1,0 5-1,0-6-1,-1 4 1,-1-7 0,-2 2 0,-4-15 3,7 12 0,-7-12 0,0 0 2,0 0-2,0-9 1,0 0 0,-2-4 1,-2-2-3,0-7 1,2 4-1,0-4-1,2 3 1,0-1 1,2 4-2,5-4 1,4 8 0,0 0 0,2 1 0,3 3 0,1 0-1,1 5 1,1 0 0,-2 3-1,1 0-1,-2 4 0,0 6 1,-4 0-1,1 4 0,-2-2 0,-2 3-1,0-3-3,-1 3-5,-1-4-10,-1-1-15,3 3-17</inkml:trace>
  <inkml:trace contextRef="#ctx0" brushRef="#br0" timeOffset="3563.2038">25110 14665 117,'0'0'3,"0"0"2,0 0 0,0 0 2,0 0-1,0 0 1,0 0 0,0 0 0,-10-4-4,10 4-1,-17 1 1,17-1-3,-14 13 0,14-13 0,-14 18-1,10-10 1,1 3 0,3-1 0,0 0 0,0-10 1,9 17 1,-9-17 0,17 13 2,-7-7-1,3 2 0,-2-2 0,2-1 0,-1 0 0,-1 0-2,7 0 0,-9 0-1,4-3 1,-13-2 0,14 8 2,-14-8-2,0 0 2,1 13-1,-8-9 2,7-4-2,-22 9 0,13-4-1,-5-2 1,5 1-5,-3-1-4,12-3-8,-9 9-22,-2-8-26</inkml:trace>
  <inkml:trace contextRef="#ctx0" brushRef="#br0" timeOffset="5721.3272">23874 15599 10,'0'0'1,"0"0"2,7 0 2,-7 0 4,9 0 1,-9 0 3,16-3 3,-2 1 2,-1-4 2,11-6-1,1 2-2,10-4-1,-1 2-4,12-5-1,-1 3-3,2-5-1,7 4-3,-5 2-1,10-3-1,0 3-1,1-4-1,2 4 1,0-4 0,5 2-1,-2-4 1,2 3 0,-3-4 1,-4 4-1,3-2 1,1-2-1,-6 3 3,-1-1-2,-4 0 1,-2 1 0,-7 3 1,2-1-2,-11 4 1,-6 0 0,-3 3-1,-6 0-1,-5 2 0,-3 2 0,-3 1 0,-9 3-2,0 0-3,0 0-11,8-8-24,-8 8-26</inkml:trace>
  <inkml:trace contextRef="#ctx0" brushRef="#br0" timeOffset="6221.3558">25594 14629 121,'0'0'5,"0"0"1,0 0 2,0 0 2,0 0 0,0 0 1,5-3 0,-5 3 1,0 0-4,0 0-4,0 0-3,0 0-2,0 0-5,0 0-5,0 0-11,0 0-15,0 0-20</inkml:trace>
  <inkml:trace contextRef="#ctx0" brushRef="#br0" timeOffset="6389.3654">25654 14815 30,'0'0'1,"0"0"-1,5 7-1,-5-7-7,0 0-14</inkml:trace>
  <inkml:trace contextRef="#ctx0" brushRef="#br0" timeOffset="6809.3895">25897 14659 69,'0'0'5,"0"0"1,11-3 3,-11 3 3,20-6 2,-6 1-1,3-2 2,2 1-1,-1 0-4,3 0-3,-1 1-9,-2 2-20,-4-5-33,-2 5-2</inkml:trace>
  <inkml:trace contextRef="#ctx0" brushRef="#br0" timeOffset="7278.4163">25670 14650 1,'0'0'10,"0"0"2,0 0 1,0 0 2,10 0 1,-10 0 1,1-8-4,-1 8-2,0 0-4,0-12-1,0 12-2,0 0-4,-10-4 0,10 4-1,-9 0-2,9 0 1,-10 7 1,10-7-2,-7 10 2,7-10 0,-5 14-2,5-14-7,0 14-6,2-5-19,-2-9-13</inkml:trace>
  <inkml:trace contextRef="#ctx0" brushRef="#br0" timeOffset="7642.4371">25736 14926 54,'0'0'2,"0"0"-1,-6 0 1,6 0-2,0 0 1,0 0-1,-12 3 1,12-3-1,-3 8-1,3-8 0,-1 10 1,1-10 0,0 10 1,0-10 1,0 0 2,0 0-1,6 8 2,-6-8 1,0 0-2,10-4-6,-10 4-20,0-11-21</inkml:trace>
  <inkml:trace contextRef="#ctx0" brushRef="#br0" timeOffset="8029.4592">25673 14647 28,'0'0'1,"0"0"0,0 0-2,0 0-9,0 0-9</inkml:trace>
  <inkml:trace contextRef="#ctx0" brushRef="#br0" timeOffset="10003.5721">23608 15727 84,'0'0'1,"0"0"0,-17-11 1,7 4 1,-4-2-1,-2-3 2,-3-2-1,0-1 3,-2-2-4,1-2 1,0-5-2,0 2 0,0-4 0,1 3-1,-2-3-1,0-1 1,-3 0-1,4 1 1,-3 4 0,4-7 0,-1 7 1,2-7 0,1 5 2,4-3-2,2 3 1,0-1 1,3 0-2,2 0 1,0 1-2,1 0 1,3 2-1,-2-1 1,3 3-1,-1 0 0,1 3 0,0 0 0,0 0 0,1 2 0,0-6-1,0 7 1,2-6 0,1 4 0,1-2 0,0 3 0,0-4 0,1 7 0,-1 2 0,0-2 0,-4 12 1,12-17-1,-12 17 0,11-13 2,-11 13-2,13-13 1,-13 13 0,19-10 1,-8 4 0,5-2 0,6 0 0,-2-1 1,6 1-2,1-1 1,5 0-1,-3-2-1,8 3 1,-3-2-1,1 2 0,0-3 0,0 2 0,4-2 2,-4 1-2,5-2 0,-3-1 0,2-1 0,-2-1 0,9 1-2,0-3 2,1 0 0,6 1 0,-5-3-1,7 3 1,-5 1 0,3-1 0,-2 3 0,-7-1 0,4 0 0,-9 1 0,9-1 0,1 1 0,-2-4 1,3-4 1,-2 2-1,6-1 0,-2 1 1,3-2-1,-5 3 1,-3 0-2,4 4 0,-5 2 0,6-2 0,-2 4-2,2-2 2,1 3 0,-2-3 0,2 1-1,-4 0 1,4 2 0,-6 0 0,-5 0 0,0 0 0,-6 3 0,0-1 0,-7 3 0,0-2 0,-7 4-1,0 0 1,-7 2 0,1 0 0,-7 0 0,3 0-1,-12 0 1,16 7-1,-16-7 1,10 15 0,-7-7 0,4 5 0,3-2 1,-6 8-1,4-3 1,-3 5-1,5-1 1,-7 7-2,7 5 0,-5-1 0,0 5 0,2-3-2,2 6 2,-1-3 1,2 6-2,2-9 2,2 0 0,-1-2 0,3-2 0,-2 3 0,1-7 0,0 3 0,-1-6 0,0 6 0,-2-8 0,-1 4 0,-2-5-1,-2 6-1,-1-6 1,-2 2-1,-4 5 1,0-7-2,-1 6 2,-6-7-1,-1 6 1,-4-5 1,-3 3 0,-3-5 1,-4 0 0,-3 2 0,-6 0 0,-5 1 2,-5 0-2,-2 4 0,-5-2 0,-2 2 0,-3 1 1,-1 3-2,1-1 0,-3 0-5,3-1-7,-5 0-10,3 2-19,1-3-11</inkml:trace>
  <inkml:trace contextRef="#ctx0" brushRef="#br0" timeOffset="10871.6218">26572 14586 0,'0'0'5,"11"3"3,-11-3 3,12 0 2,-12 0 3,17 0-1,-7-2 1,1-4-2,3 0 0,1-4-3,2 0-2,1-4-1,4-1-1,2 1-1,-1-3 0,6 0 0,-2-2 0,5 0-2,-1-1 0,5 1-1,-2 0-1,6-2 2,2-6-2,-3 7 0,1-5 0,-5 8-6,1-1-13,-13 3-39,4 5-2</inkml:trace>
  <inkml:trace contextRef="#ctx0" brushRef="#br0" timeOffset="15749.9008">26432 14500 24,'0'0'1,"0"0"2,-8-3 0,8 3 2,0 0-1,0 0 0,-9-2 1,9 2 1,0 0-2,0 0-1,0 0-1,0 0 1,0 0-1,0 0 2,0 0-3,0 0 1,15 8 2,-15-8-2,17 8 1,-17-8 0,20 8 1,-20-8-1,22 10 2,-22-10 1,12 10-1,-12-10-2,12 9 1,-12-9-1,13 9 0,-13-9-1,14 9-1,-14-9 2,15 9-2,-15-9 0,16 9 0,-16-9 0,16 7 2,-16-7 0,14 5 1,-14-5-1,15 0 2,-15 0 0,12 0-1,-12 0 1,12-2-3,-12 2 2,15-7-3,-6 3 1,1-2 0,2-1 2,1-1-1,0-3 2,1 0 0,4-3 0,-1 3 2,1-4-1,1 0 1,0-2-2,3-1 1,3 0-2,-3-3 1,3 1-2,-2 0 0,2-1 0,-4 1 1,2 3-2,1-5-1,-2 6 1,2 1-3,-7 5-8,3-2-18,-8 7-35,7 5-7</inkml:trace>
  <inkml:trace contextRef="#ctx0" brushRef="#br0" timeOffset="19788.1318">23819 15809 3,'10'0'6,"4"0"-1,3 0 0,1 0-1,5 0-1,-1-2 0,6-1-1,-4 1-1,8-3 2,-4 0 0,6 0 1,-5-3-1,3-1 1,0 2 0,-1 0-2,2-2 2,0 0-2,3 0-1,-6 0 0,4 1-1,-4-4 1,7 2 1,0-2-2,-2 0 1,4-2 0,-2 2 1,4-3 1,-2-2-3,7-5 2,-6 6-1,1-4 1,2 0-1,-3 0 0,5 1 0,-6 1-1,3 2 1,-6 3-1,5-1 0,1 1 2,-3 1-2,4 2 0,-5-3 0,2 2 0,-2 2 0,3-1 0,-7 0 0,-3 2 1,2-1-1,-3-1 1,2 0 0,-3 1 0,2 1-1,-5-1 1,2-1 1,-4 3-2,0 0 1,-6 2 0,4 0-1,-7-1 0,4 3 1,4-3-1,-6 3 0,7-3 0,-6 4 1,6-4-1,-5 0 0,5 1 0,-9 0 2,1 2-2,-3 0 0,0 0 0,-4 2 0,2-2 0,-11 3 0,12-1 0,-12 1 1,10-1 0,-10 1 1,0 0 1,13-3-1,-13 3 0,0 0 1,9 0 0,-9 0 1,0 0-1,0 0 2,9 0 1,-9 0 0,0 0 0,0 0 0,0 0-2,1-11 0,-1 11-7,0 0-12,0 0-24,0-13-14</inkml:trace>
  <inkml:trace contextRef="#ctx0" brushRef="#br0" timeOffset="29668.6969">23874 16097 19,'0'0'1,"0"0"-1,-14-14 2,14 14-2,-11-10-2,11 10 2,-19-11-1,9 7 0,-3 1 0,-3 1 0,0 1 1,-7 1-2,3 0 1,-8 1 2,2 2-1,-5 2 2,3 0-1,-5 2 2,3-2 0,0 4 0,0-4 1,2 4 0,0-4-1,2 5 0,3-5-1,-2 4-2,-3-1 1,6 2 0,-1 4-1,8-4 0,-3 4 0,8-5 0,-2 4 0,12-13-1,-7 22 1,7-22-2,0 11 2,0-11 0,1 11 0,-1-11 1,8 18 0,-2-7 3,6 3-2,-10 6 2,-1 2-1,-1 6 2,0 1-2,-3 4 1,-6 2 1,-5 2-3,-5-3 2,2 3-2,3-4 2,-5 3-3,5-7 1,-5 7-3,7-2 0,-3 0 0,5-3 0,1-2-1,3 1 0,4-9 1,2 6 0,5-13 1,5-1 1,7-4-1,2 3 1,12-5 0,5 1 0,5 2 1,2 3-1,-1 3-1,5 5 1,-5 6-1,5 2 0,-13 2 1,-6 5-1,-3 3 1,-5-3 0,-5 2 1,-6-5-1,-1 3 0,-5-22-2,1 7 0,-3-4 1,3-1-2,-1 3 1,1-1-1,1-4 1,1 2 0,1-2-1,3-1 2,1-3 0,5-2-1,-2 1 1,9-4-1,1-2 1,3-1-1,4-1 1,2-1 0,3-1-1,0-5 1,5 2 0,0-4 0,0 2 0,2-2 0,1 1 0,-21 3 2,67-12 0,6 4 1,-12-2-2,-4 5 1,-3-4 1,-1 1-1,0-3 0,-11 2-2,5 0 0,0-2 0,0-2 0,-1 0 0,1 1-1,-3-2 1,-1 2 0,-6-1-1,0 2 1,-9 1 0,-8 3 0,-2 0-1,-8 0 2,2 3-2,-10 0 2,6-1-1,-6 4 0,6-2 0,4 1 0,0-1 0,4 3 1,-3-1-1,5 0 1,-3-2 1,7-1 0,-8 3 0,-1-2 2,1-3-1,0-1 1,2-2 1,-3 0-1,9-5 1,-6 0 0,9-3 0,1-4-1,2-1 0,0-6 2,-3 0-3,3-8 2,-3-1-2,-1 0 2,-3-1-2,-6 0 0,2 3-1,-5 2 0,4 3-2,-7 8 0,5-1-1,1 6-1,-3-1-2,3 7 0,-7-3-2,3 2-1,-5 0 1,4 3-1,-11-1 1,-1-1 3,-2 1-1,-5-3 3,2 0 2,-7-2 1,-1-1 1,-4-5-1,0-1-1,-3-3 1,-1 1-1,1-2-1,-4 1 0,-3 0 0,-1 3 0,-1 1 0,-3 4 1,-3 4 1,0-3-1,-3 5 1,-1-1 1,-2 2-3,-3 1 1,-6 1 0,5 1-1,-7 0 2,5-1-2,-4 3 0,0-2 0,1 2 1,1 0-1,6 0 0,-6 2 0,4 0 0,-4 0-1,3 3 1,-4 1-2,0-1 2,-1 4-1,0-1 1,-2-1 0,-2 2 0,-1 0 0,-6 0-1,4 0 1,-5 0 0,4 0 0,-2 0 0,1 0 0,1 0 0,3 0 0,7 0 0,-4 0 0,3 0 0,-2 0 0,1 0 0,0 5 0,0-3 0,0 1 0,-2-1 0,2 1 0,-1 0 0,1 0 0,-5 0 0,5 1 0,-4 0 0,3 0 0,-1-1 0,2 0 0,-3 1 0,2 1 0,5 0 0,-7-1 0,5 1 0,-6 0 0,3-2 1,-6 2-1,4-1 1,-1-1-1,-2 1 0,1 0 0,-7-1 0,8 3 0,-6-2 0,6 1-1,-4 0 1,2 2-1,-3 1 1,3-2 0,5 2 0,-7 0 0,2-1 0,-2 2 0,3-4 0,-3 1 0,3 0 0,-1-1 0,2-4 0,1 2 0,-5-2 1,6 1-1,-2-2 0,2 1 1,-2-1-1,2 0 2,-1 2-2,0-1 1,8-1-1,-5 1 0,2-1 0,0 3 0,2-1 0,-1 0 0,3 1-1,-1 2 1,2 0-2,-2 0 2,-1 2-1,0-1 1,-2-1-1,-1 4 1,-5 0 0,3-2 0,-3 0 0,2 2 0,0-1-2,1 0 2,0-1 0,1-1-1,5-1 1,-4 5-2,4-3 1,-4 1 1,0-1-1,-1 0 1,1 8 0,0-6 1,0 3-1,1-1 1,1 1-1,1-3 0,1 5 2,3-6-4,0-1 1,1-1 0,-5 1 0,8 1 0,-3-1 0,5-1-1,-2 1 1,6 1 0,-2-1 0,4 4 0,4 0-1,-3 1 1,1 5 0,-2 0 0,3 3 0,-2 3 0,3 2-1,-3 4 1,3 0 0,1 4 0,2 1 0,-1 5-1,1-1 1,1 4-2,2 1 0,0 0 2,0-3-1,0-2 1,-2 2-2,6-6 2,-1 1 1,0-8 4,-1 0-4,1-3 1,1 2 0,1-2-1,-2-2 0,4 2 1,-3-2 0,2 2-1,-1-3 0,0 2 2,0-3-2,3 3 1,-4-5-1,3 5 1,-1-6-1,-1 4 1,2-5-1,0 1 0,-1 0 0,-2-8-2,1-1-2,3 3 1,1 2-2,-4-4 1,1 1 1,4 3-2,-1 1 0,-2-3 2,0 0 0,4 3 0,0 1 0,-3-5 0,1 2-1,2 1 1,0 0 0,-1-3 2,-4-1 0,3-1 0,-9-8 1,16 15 0,-8-8-1,1 0 1,0-2-2,1-1 0,-1 0 1,2 0-2,-1-2 2,3 1 0,0-1 0,0-1 1,2-1 1,0 0-1,4 0 2,0 0-2,1 0 0,3 0 2,0-3-2,2-2 0,1 1 0,5 0 0,2-1-2,3-1 2,0 1-3,1-4-8,0 4-9</inkml:trace>
  <inkml:trace contextRef="#ctx0" brushRef="#br0" timeOffset="32590.8641">28620 14988 4,'-18'0'9,"-2"0"2,-3-1 1,-2-4 2,3-3 0,2-1 1,0-4 0,2-6 2,1 2-3,0-5 0,3 3-2,-1-5-3,2 2-2,-7-3-2,10 5-3,-7 2-1,8 2 0,-3 0-1,5 2 0,-2 2-1,7 0 1,2 12-1,0-14-1,0 14-1,0-8 1,0 8 0,0 0-2,0 0 1,1-10-2,-1 10 2,0 0-1,12-8 1,-12 8-1,15-9 1,-15 9 1,21-14 1,-14 4 1,6 1 0,-4-4 0,0 1 1,-2-5-1,0 2 2,1-2-2,-1 1 0,1-2 0,0 2 0,0 1 0,0 0-2,0 1 1,1 0 0,1 1 0,0 2-2,-1-2 1,2 2 1,1 1-1,0 2 0,0 1 0,-2 2 1,0 1 0,1-1-1,0 2 1,1 2 1,-1-1-1,0 1 1,5 1 0,-2 0 0,5-2 0,0 0 0,2 1 1,3-3-1,3 0 0,-3-1 1,6-1-1,-4-1 0,8 0 2,2-6-1,-3 3 0,5-4 0,-2 5 0,3-4 1,-3 3-1,7-4 0,-8 6-2,-2-1 1,2 0-1,-4 1 1,-1 0 0,-4-1-2,0 2 2,-6-1 0,3 3-1,-5 1 1,0 1 0,-3 0 0,1 1 0,-1 2 0,3 0 0,-2 0-1,2 0 1,6 0 0,-2 5-1,6-2 1,-5 4 0,6-2 0,-4-1 1,7 1-1,-8 0 1,3-1-1,-2 2 1,4-4 1,0 1-2,1-1 1,2 0 0,-1-2 0,7 1 1,-4-1 0,8 0-1,-7 0 1,9 0-1,1-1 1,-3-2-2,0 2 1,-5-2-1,0-1 1,-5 1-1,1 2 0,-7-1-1,-2 1 1,-3 0-1,-3 1-1,0 0 1,-4 0-1,-3 1 1,-2 2-2,-9-3 1,12 8-2,-12-8 2,7 11 0,-7-11-1,6 14 2,-3-5-2,0 6 0,-1-4 2,-1 8-1,2-3-1,0 6 3,0-3-1,2 6 0,-3-4 1,0-1 0,-1 2 0,0-1 0,-1-2 1,0 2-1,-4 0 0,-2 0 1,-2-2-1,1 0 3,-2-2-3,1 0 1,-4 0 0,1-2 0,-1-1-1,-3-1 1,1 2 1,-3-3-1,0 3 0,-3-2-1,1 2 1,-1-3-1,-4 2 1,1-2-1,4 0 0,-1-2 0,-2 5 0,-1-6-1,6 3 1,-5-4-1,10 4 0,-4-4 1,6 1-1,-3-2-1,8 2 1,1 6 0,-3-6 0,0 6 1,-1-7 0,-2 8 0,-5-6-1,0 5 1,-5-3 1,0-3-1,-4 0 1,1 0-1,-3-2 0,-1 5 1,-4-4-1,2-1 0,1 0 1,-3 2-1,0 1 0,-2-3 0,1 2 2,-3 0-2,3 1 0,-6-1 0,5 0 0,-3 0 0,6 1 0,-2-2 1,3-2-1,3 1 1,3-3 0,4 3 0,-3-3 2,3-1-2,0 0 1,2-3-1,-4 3 2,4-3-1,-4 1-1,0 0 0,1-1 1,-2 1-1,-3 1 0,0-1-1,2 0 0,-2 1 1,0 0 2,3 1-1,1-1 0,-2-2 2,2 1-1,-4 0 1,7-1-1,-4 0 1,4 1-2,-2-1 0,2 1 0,0 1-1,2-1-1,2 2 1,-2 0-1,3-1 0,-4 3 0,4-1-1,-2 0 1,1 1 0,-1-2 0,2 3 0,-1-4 0,0 2 0,0-1 1,1-1-1,-2 2 0,3-2 1,-1-2-1,0 1 1,1-1 2,1 1-1,2-1 0,9 0 2,-13 0-1,13 0 2,-12-2-1,12 2 0,-9-4-1,9 4-1,-7-12-2,7 12-1,-8-16-4,3 3-2,2-1-3,1-2-5,2-4-7,0 1-8,0-3-11,0 2-8</inkml:trace>
  <inkml:trace contextRef="#ctx0" brushRef="#br0" timeOffset="36494.0873">24418 16715 6,'0'0'3,"0"0"0,0 0 3,0 0 0,-2-11 0,2 11 1,0 0 0,0 0 0,0 0-2,10 0-1,-10 0-2,8 0-1,-8 0 0,9 10-1,-9-10 2,8 11-2,-8-11 1,10 13-1,-10-13 1,9 14-1,-9-14 1,10 16-1,-4-7-1,1 1 1,-2 5-1,2-6 1,6 5 0,-6-4-1,5 1 1,-12-11 0,18 18 1,-18-18 1,17 5 3,-17-5 1,0 0 1,13 1 3,-13-1 0,10-2 1,0-7 2,-1-1 0,3-7-2,2 2 0,2-7-1,1 3 1,1-7 0,3 1 0,2-2 0,-1-1-1,1 2 0,5-6-1,-2 0 0,4-4 0,0 3-3,3-4 1,-2 1-3,3-1 0,-2 2 0,0 2-3,-1 2 3,-1 2-4,-1 1 0,-5 6 0,-2 2-2,-6 5-4,-1 0-11,-7 7-19,5 5-24,-13 3-11</inkml:trace>
  <inkml:trace contextRef="#ctx0" brushRef="#br0" timeOffset="37375.1377">24469 16767 0,'0'0'1,"5"12"2,-1-4-4,1 1 1,0 3 0,2-1 0,2 2 0,-2-5 0,5 6 0,-4-4-2,5 0 4,-13-10-1,19 12-1,-19-12 0,12 7 1,-12-7-1,9 6 1,-9-6-1,0 0 1,10 4 2,-10-4-2,0 0 2,12 0 2,-12 0 0,10-8 1,-10 8 0,12-12 0,-1-1 1,-1-5 0,3 3-1,0-7 0,0 1-1,3-6 1,1 2 0,4-5 2,0 3-1,-1 0 4,3-4 1,0 2-2,2-4 3,0 0-2,1-2-1,-1 3-1,0-3-1,-1 2-2,2 2-1,-7 4-3,2 0 0,-5 8-3,-2 3-3,-5 5-9,1 3-13,-10 8-15,0 0-19</inkml:trace>
  <inkml:trace contextRef="#ctx0" brushRef="#br0" timeOffset="39980.2867">24570 16827 7,'16'-12'11,"7"-8"0,-2 2 1,2-6 0,2 1 1,0-3-1,4 0 1,-1 0 0,0-4-2,-1 3 0,0-2-3,-4 0 1,1 5-5,-4 2 1,-3 3-3,-4 4-1,-1 3 1,-4 3-2,-8 9 0,12-9-3,-12 9 0,0 0-7,0 0-4,0 0-14,0 0-17</inkml:trace>
  <inkml:trace contextRef="#ctx0" brushRef="#br0" timeOffset="41865.3945">29189 14674 17,'0'0'2,"0"0"1,0 0-2,0 0 1,0 0 1,0 0-2,0 0 1,0 0-1,2 5 1,-2-5-1,0 0 1,9 10 2,-9-10 0,11 9 2,-11-9 2,17 10 0,-9-3 1,1-2 2,-9-5 0,17 12 1,-8-7-1,2 2 0,-1 0 0,-1-1-2,4 0 0,-3-1-2,3 2 0,1-3-1,-2 3-1,-1-3-2,2 1 0,-3 0 0,2-1-2,-12-4 0,17 7 0,-17-7 0,13 4-1,-13-4 1,0 0-2,10 7-1,-10-7-4,0 0-8,0 0-12,0 0-14,2 8-20</inkml:trace>
  <inkml:trace contextRef="#ctx0" brushRef="#br0" timeOffset="42803.4482">29357 14645 13,'0'0'3,"0"0"-2,0 0 2,0 0 0,0 0-1,0 0 1,0 0-1,0 0 2,0 0-3,0 0 0,1 7 0,-1-7 2,0 0 0,0 0 1,0 10-1,0-10 2,0 0 0,-2 13-2,2-13 1,-4 10-1,4-10 0,-8 11-1,8-11 1,-4 13-1,4-13 0,-5 13 2,5-13-2,-7 14 2,7-14-2,-6 15 3,3-6 0,3-9-1,-8 18 1,8-18 0,-9 17 0,9-17 0,-7 20 3,7-20-3,-6 17 1,6-17 0,-6 16 0,6-16 1,-4 16-1,0-3-2,4-13 2,-6 20-1,6-20-1,-6 19 2,6-19-3,-8 20 1,8-20-1,-10 11 1,10-11-2,-6 11 0,6-11 0,-7 9 0,7-9 0,0 0-1,-6 12 1,6-12-1,0 0 1,0 0 0,0 0-1,0 0 0,0 0 0,0 0-3,0 0-11,0 0-18,0 0-31,0 0-3</inkml:trace>
  <inkml:trace contextRef="#ctx0" brushRef="#br0" timeOffset="43351.4795">29183 14783 0,'0'0'4,"0"0"3,0 0 2,13 0 2,-13 0 1,16 3 1,-3 4 4,-1-3-4,4 4-1,-2-2-2,3-1 0,-1 1-2,4-2-1,-3 0-1,2 1-1,-1-2-2,-1 0 0,0-1-1,0 0-1,-5 1 0,-1-3-1,-11 0-2,15 3-2,-15-3-4,0 0-11,11 8-22,-11-8-11</inkml:trace>
  <inkml:trace contextRef="#ctx0" brushRef="#br0" timeOffset="43820.5064">29385 14643 11,'0'0'1,"0"0"0,0 0 2,0 0 0,0 7 2,0-7 2,0 15 0,0-5 2,-4 3-1,0-1 0,0 5 2,-1-4-5,0 4 2,0-1-3,0 1 0,0-2 0,-1 1-2,0-3 0,2-1 1,0-2-6,-1 2-6,3 2-14,2-14-17</inkml:trace>
  <inkml:trace contextRef="#ctx0" brushRef="#br0" timeOffset="44271.5322">29119 14790 0,'0'0'1,"15"-2"4,-7 2 1,2 0-1,4 1 1,1 0 0,4 4 0,-1 2-3,-1 0 0,1 1-1,0 2-2,1-3 1,-1 2-1,-2-2 0,1-2 1,-3 1-1,1-4-4,-2 2-8,-4-3-13</inkml:trace>
  <inkml:trace contextRef="#ctx0" brushRef="#br0" timeOffset="45208.5858">29380 14674 29,'0'0'1,"0"0"-1,0 0 1,0 0-1,0 0 0,0 0 0,0 0 1,0 0-1,0 0-1,-5 0 1,5 0 0,0 0 1,0 0-1,0 8 0,0-8 2,0 0-2,0 0 1,0 11-1,0-11 1,0 0 0,0 0 0,-3 10 1,3-10-1,0 0 1,0 0 0,0 0 3,0 0-1,0 0 2,0 0-2,0 0 1,0 0 0,0 0-1,0 0-1,0 0 0,0 0-3,0 0 0,-11 9 0,11-9 0,0 0-2,-5 10 2,5-10 0,-7 14 0,7-14-1,-9 21 1,5-10 0,-2 4 0,0-1-1,1 5 1,1 3-1,-3-2 0,4 4 1,1-5-2,-1 5 2,3-7-1,-1 3 1,0-7 0,1-2 0,0-2 0,0-9 1,0 12 1,0-12 0,0 0 0,0 0 2,0 0-1,0 8 0,0-8 0,0 0 0,0 0-1,0 0-1,0 0 2,0 0-3,0 0-5,0 0-7,0 0-21,0 0-15</inkml:trace>
  <inkml:trace contextRef="#ctx0" brushRef="#br0" timeOffset="56799.2487">28761 15234 11,'0'0'2,"0"0"1,-10-6-2,0 2 1,-3-1 2,-2-1-1,-5-2 3,-5 0 3,-1-2 0,-2-2 1,0 0 0,-1-1 2,2-1 0,-2-1 0,4-2-3,2-1-1,3-2-3,-2 1 0,1-3 0,-3-4 1,7-1-2,-3-6 2,5 3-1,-3-4-2,5 2 1,-2-2-2,7 3-1,4-1-1,0 4 0,2 3-2,1 0 1,1 2-1,0 1 0,4 0 0,3 0 1,0 1 0,7-1-2,6 0 2,-2 2 0,8-1-1,-4 2 1,10-2-1,-6 2 1,10 1 0,-5 1 1,0 3-2,3-1 1,-1 0 1,6 1 0,-2-6 1,9 8-1,-6-7 2,12 3-2,4-3 1,1 2-1,5-1 1,2 0-2,1 2 1,0-3 0,5 2-1,-5-1 1,-1 2 0,3-1-2,1 4 2,1 1-1,3 2 1,-4-1-2,0 6 1,-2-2 1,1 4-1,-2 0 1,-9 1-1,1 0 0,0 2 1,-4 0-1,3 2-1,-9 3-1,7 0-2,-5 2-2,4 3-1,-7 2-3,-2 0 0,4 3 1,-7 0-1,4 6 2,-9-2 0,4 4 3,1 5 2,-7-2 0,1 4 2,-6-4 0,1 7 1,-7-4 1,1 4-1,-10-4 1,-6 0 0,1 1 1,-5 3 0,-4-4 1,-2 2-1,-9 1 0,-4-3 0,-3 4 0,-7-5 2,-4 2-2,-8-3 0,0 1 0,-3-5 0,-2 4 1,-3 5-1,0-6-1,4 2 1,-2-4-1,3 3 0,0-3 1,0 3-1,-1-8 1,3-1 1,-4-2 1,-4 0 2,1-2 1,-1 1 1,2-4 0,-4 4 0,-2-2 0,-1-3 2,1 3-3,4-3-2,-7 2 1,4-2 0,-4-3-2,-1 0 1,2-1 1,0-2-1,3 1 2,0-3-1,4 0 1,-2 1-2,5 0 2,5-1-1,-3 1-1,5 0 1,2 2-2,3-3 1,1 3-2,5-2-1,2 0 2,2 0-1,4-1 1,3 0 1,-2-1 0,4 0 2,1-1 0,-1 1-1,3-1 0,8 0-1,-17 1-1,17-1 1,-15 3-2,1-1 0,14-2-1,-19 1 1,19-1 2,-19 3-2,19-3 1,-15 1-1,15-1 1,0 0 0,-11 0 0,11 0-2,0 0 1,-10 3-1,10-3 0,-9 5 0,9-5-1,-11 3 1,11-3-1,-14 5 0,14-5-2,-10 4-3,10-4-13,0 0-16,-12 2-29,12-2-8</inkml:trace>
  <inkml:trace contextRef="#ctx0" brushRef="#br0" timeOffset="59742.417">29887 14683 1,'-16'12'4,"8"-3"0,-3 0-1,0 5 1,1 0-2,2 3 0,0 0 0,4 8-1,0 2 0,0 4-1,0 5 1,4 0-1,-1 8 0,1-2 0,0 10 0,-1-4 1,3-1-1,0 6 2,2-7-1,-3 8 1,4-4 2,1 3-2,3 1 2,-4-1-2,6 1 2,1-2-1,1 3 0,2-6-1,0 2 0,1-4 2,0-5-2,3 0 2,-6-5 2,5 3-1,-3-9 1,3 5-1,-4 0 3,5-5-1,-4 2-1,6-4-2,-5 0 1,3-3-1,-1 1-2,-3-7-1,2-1 1,-2-4 1,3-1-1,-6 1 2,3-5-1,-7-1 3,3-2-2,-11-7 0,15 10 1,-15-10 0,0 0-1,0 0 0,0 0-2,0 0-4,0 0-9,0 0-9,0 0-10,0 0-17</inkml:trace>
  <inkml:trace contextRef="#ctx0" brushRef="#br0" timeOffset="60670.4701">30190 16411 0,'0'0'3,"0"0"-1,0 0 2,2 9-1,6-7-1,-8-2 2,0 0 0,10 5-2,-2-3 0,-8-2 2,14 7-2,-14-7 1,0 0-1,14 9 1,-4-6-1,-10-3 0,7 10-1,-7-10 2,7 9-2,-7-9-1,9 9 1,-9-9 0,0 0-1,14 11 0,-14-11 0,0 0 0,11 8 2,-11-8-1,0 0 0,11 5 1,-11-5 1,0 0-1,0 0 0,9 4 1,-9-4 0,0 0 0,0 0 2,0 0 1,0 0 3,0 0 5,0 0 0,0 0 4,0 0-2,0 0 1,3-8-1,-3 8-2,0-17-3,0 7-3,-1-5-4,-2 1 1,1-3-3,1 0 0,-3 1-1,0-4-1,0 0-3,1-1-5,0 1-7,1 1-8,2 3-16,-4-6-21</inkml:trace>
  <inkml:trace contextRef="#ctx0" brushRef="#br0" timeOffset="61475.5162">30261 16564 0,'8'7'1,"2"0"2,-1-2-1,-9-5 1,11 8 0,-11-8 3,0 0 1,12 0 3,-12 0-1,0 0 2,5-13 0,-4 4-1,-1-4-1,1 2-1,-1-5-3,0 0-2,0-4-4,1 1-2,-2-1-7,1 2-4,0-4-15,0 4-10</inkml:trace>
  <inkml:trace contextRef="#ctx0" brushRef="#br0" timeOffset="70916.0561">25859 16015 0,'-24'1'3,"4"0"-2,-1-1 0,2 0 0,-5 0 0,4 0 1,-6 0 0,6 0 0,-1-1 1,-1 0-1,0-2 2,-3 3-2,4 0 2,-4 0-2,3-2 0,-3 2 0,-1 0 0,0 0-1,3 2 0,-3 1 1,0 1-1,0 1-1,-2 0 1,3 0-1,-3 2 0,2 0 0,-7-1 0,5 3 0,-4-2 0,3 1 1,-3-1-1,2 0 0,-1-2 0,0-1 1,6-1-1,-7-1 0,3-1 1,-5 0-1,3 0 0,1 1 0,0-1 0,-1 3 0,-1 0 0,2 3 0,0-1 0,0 4 2,-5 5-1,5-4 0,-3 6 0,3-7 0,-3 5 1,4-6-1,-3 6 1,2-8-2,4-1 0,-4 0 1,4 1-1,-6 1 2,3 0-2,-3 1 1,1 0-1,0 2 0,-1-1 1,0 0-1,0 0 0,1-2 1,-4-2-1,3 2 1,-2-3-1,1 1 0,0 0 1,0 0-1,-2 0 2,1 3-2,6 0 0,-5 0 1,4 1-1,-4 2 1,4-1-1,-3-1 0,2 1 0,2 0 0,-2-3 0,0 1 0,4-1 0,2-1-1,-2 1 1,3-3 0,-4 1-1,9 1 1,-4-2-2,8 2 1,-3 0-1,8 3 1,-4-2-2,8 4 1,2 0 0,1 2-1,2 1 1,0 6-1,0-1 2,4 4 1,-1 0-2,3 5 1,-1 5 0,1-2 1,0 3 0,2-1 0,4 3 1,-4-2-1,4 5 3,-4-3 0,7-1-1,-8 0 0,8 1 0,-8 3 0,3-3 0,-2 4 0,2-7 0,-6-15-2,2 3-1,-1 0 1,-1 2-1,3-1 1,-2 0-2,1 3 1,-3-2 0,2-2 1,1 2 1,-1 1 0,0-2-1,0-2 2,0 1-2,-2-1 0,2 1 1,-1-5-1,0 0 0,0-5 0,-2 0 0,1-1 0,-1-1 0,-2-10 0,5 15 0,-5-15-1,6 12 1,-6-12 0,6 10-2,-6-10 2,10 7 0,-10-7 0,11 5 0,-11-5 0,16 5 0,-16-5 0,17 3 0,-6-2 0,0 1 0,1-2 0,3 0 0,0 1 0,1-2 0,3 1-1,-2 0 1,5-1 0,-3-3 0,5 1 0,3-2 0,0-1 0,3-1 0,0 0 0,1-3 0,2 2 0,2-1 0,-1-3-1,3 3 1,-1-3 0,2 1 0,0-3 0,1 3-1,1-2 1,0 1 0,1 0 0,0-1 0,0-1-1,1 1 1,1 0 0,-7 3 1,48-19 1,-2-5-1,-5 5 2,-6-2-1,-4 2 0,-10-1 1,1 4-1,-19 7-2,9-2 0,1 4-1,0-3 1,3 5 0,-1-4 0,4 2-1,-2 2 1,2-2 0,-3 1 0,-4-1 0,3-1-1,-4-2 1,3 4 0,2-3 0,-4 1 0,1-1 0,-1 3 0,2 0 0,-6 2 0,6 1 0,-8 0 0,-1 3 0,1 1 0,-3-2 0,2 2 0,-5 2 0,5 0 0,3 0 0,-5-1 0,1-2 0,-2 1 1,2-1-1,-7-4 1,4-6 1,-6 6 1,-4-6-2,0 4 1,-2-2 0,-2 4 0,1-5-1,-2 7 0,-2 1-2,-2-3 1,1 2-1,-1-4 0,-1 1 0,2-3-1,-3 2 1,3-3 0,-3 2 0,4-2 1,-7 6 0,4-4 0,-5 3-3,3-1 3,-4 3 0,1-2 0,-3 2 3,0 0-3,6-1 0,-6 0 1,2 2 0,-5-3 2,3 1-2,-6 1 2,3-1 1,-6-2-1,-9 0 2,2 0 1,-7-5 1,3-1-1,-7-3 0,1-4-1,-5-7 1,0 6-3,0-9 0,-10 5-2,3-2-4,-11-1-7,2 7-16,-12 0-25</inkml:trace>
  <inkml:trace contextRef="#ctx0" brushRef="#br0" timeOffset="75200.3012">24869 16776 36,'3'-11'2,"3"-6"3,4-10 1,2-7 1,6-9 1,-2-10 1,7-6 0,-1-6 0,5 3-2,-7 5-5,4 4-9,-3 4-12,-2 7-19</inkml:trace>
  <inkml:trace contextRef="#ctx0" brushRef="#br0" timeOffset="87707.0165">28942 15219 9,'0'0'2,"0"0"-1,-11-7 1,11 7 1,-14-11-1,4 5 2,-3-2-2,-1-1 1,2-1-2,-6 1 0,3-1-1,-6 2 1,1-1-1,-4 2 0,2 1 1,-3 2-1,0-2 2,0 2-2,1-1 0,-1 0 1,1-2-1,1 1 1,1-5-1,0 0 1,2-2 0,2-2-1,-1-3 2,3 0-1,0-2 0,4-3 1,-1-4-1,3 2 1,2-4-1,-1 3 1,4-4-1,0 4-1,1-2 2,0 2-1,0 2-1,-1 0 2,-4 2-1,7 1 1,1 2-1,0 0 0,2 1 0,-1 1 0,0 3-1,5 1 0,7 2-1,-6 1 0,2 0 1,1 4-1,4 0 0,2 4-1,4-3 2,3 5-1,2 0 1,5 0 1,1 0-1,3-1 0,1-1 2,0-1-2,0-1 0,1-1 1,-5 1-1,3-2 0,-5 2 0,3-2 0,-3 3 0,5-3 0,2 1 1,-3-1-1,4-2 0,-4-2 1,9-2-1,-5-3 1,5-1-1,-4-1 0,-1-2 1,3 1 1,-4-6-1,3 9 0,-2-4 0,1 6 0,-7 0 2,4 5-3,2-4 2,-3 6 1,1 3-1,-2-2 0,4 0 2,-5 0-1,7 0 2,-6-3 1,2 4 0,-1-3-1,2 2-1,2-2 1,1 0-1,3 2-1,-4 0 1,5 0-3,-7 2 1,9-1-2,1 2 2,-4-1-1,1 3-1,-4-2 1,3 2-1,-8-3 1,10 3-1,-14-2 0,-2 1 0,-1-1 1,-3 1-1,-1-1 0,-5 0 0,1 1 0,-6 1 0,3 0 0,-5 0 0,3 0 0,-3 1 0,0 3 0,2-1 1,-2 3-1,0-2 0,4 3 0,-5-2 0,3 5 2,-1 0-2,-1 2 0,-1 1-2,5 3 2,-5 7-1,2-5 1,-1 7-1,1-6 0,6 8 0,-7-7-2,-4 7 2,2-5-1,0-1-1,-7 4 0,-1-3 2,-3 5-2,-13-3 2,7 0 1,-2 0 0,-7 1 1,-2-3 1,0 1-2,1-2 1,-5 2-1,2-3 1,-4 4-1,-1-7 1,-4 8 0,1-9 2,-1 5-1,2-4 0,-4 4 1,4 2-1,-1-4-1,2 4 0,3-6 1,-3 9-1,2-6-1,-8 9-1,7-8 1,-7 3 0,2 1 1,-3 3-1,2 0 0,-2 0 2,3 0-2,4-1 0,-1-2 0,3-2 0,0 0 0,2-3 0,-1 0 0,1-4 0,-4 4 0,2-4 0,-4 5 0,1-5 0,-4 4 0,-6-2 1,4 1-1,-3-4 0,0 4 1,-1 3 1,1-7-1,-1 2 0,4-5 0,4 2 0,-1-6 2,2 4-1,0-9-2,2-2 1,-1-1 0,3 0-1,0-3 1,0-1-1,-1-5 0,0-7-1,1 5 0,0-8 0,1 2 0,-8-4 0,6 0-2,-3-3 2,3 2 0,-2 3 1,3-6-1,1 4 1,0-7 0,6 4 0,-4-6 0,7 3-1,-5-7 1,6 2-2,-2-1 1,3 3 1,-1-3 0,2 4-1,0 0 1,2 0 1,-1-1 0,1-2 1,-1 5-1,2-5 1,0 8-1,1-5 2,1 4-2,1 1 0,1 5-1,2 2 1,2-3-1,0 6 0,2-5-1,0 3 0,0 0 1,3 0-1,2 0-1,3 3 1,1-5 0,3 4 0,2 0 0,0 1 1,4 1-1,2 1-1,4 2 1,-1 2 0,7 2 1,-4 1 0,8 1 0,-5 1-2,10 2 2,2-2 0,2-1 0,5-1 0,2-3-1,6-2 1,-1-2 0,4-2 0,-1-6 0,-4 3-2,8-4 2,-1 0 0,-1-6-1,-1-3 0,0 7 0,-1-7 0,-6 7 0,3-7-1,-11 8 1,-4-4 0,-2 8 0,-5 3 1,-3-1 0,-6 6 1,-3-1-1,-5 4 0,-2 2 0,-5 1-2,-9 3-4,11-1-10,-11 1-16,0 0-16</inkml:trace>
  <inkml:trace contextRef="#ctx0" brushRef="#br0" timeOffset="88792.0786">30427 13907 1,'0'0'8,"-16"-18"1,8 9 1,0-2-1,2 1 1,0-1-1,3 0-1,1-4 1,-1 1-2,3-1-1,1-2-3,2-1 0,6-1-2,0-2 0,4 0-2,1-6 1,5 4-1,-3-5 1,5 5-1,0-5 1,2 4-2,0-1 2,2 2 2,0 3-2,0-1 0,1 3 1,0-3-1,-2 3 1,5-1 0,-4 3 2,6-3-1,1 4 3,-3-2-2,3 3 1,-3 1-1,4 1 1,-6 2 1,6-2-2,-10 1 1,4 0-1,-3 1 1,3-1-2,-1 1 2,-1-1-1,0 0-1,1 1 1,3 1-1,-5-1-1,1 1 2,-2 1-1,2-1 0,-5 3-1,3-1 2,-5 0-1,2 1 2,-5 0-1,4 1 2,2-2-2,-5 2 1,6 1 0,-9-2 0,8 2 0,-6-1 0,4 1-2,-4 1 0,0 1-1,-2 1-1,-2-1 1,-1 2 0,-10 0-1,16-2 0,-16 2 2,12-1-2,-12 1-2,12-2-1,-12 2-5,13-2-7,-13 2-10,11-5-14,-2 2-13</inkml:trace>
  <inkml:trace contextRef="#ctx0" brushRef="#br0" timeOffset="89432.1152">31558 12826 44,'0'0'3,"0"0"-1,0 0 0,0 0 1,0 0-1,0 0 1,0 8-1,0-8 1,0 0-1,8 6-1,-8-6 0,11 7 1,-11-7 1,15 9-2,-15-9 3,14 11-1,-14-11 1,17 9 0,-8-5 1,-9-4 1,15 9 1,-5-7 0,-1 1 0,-9-3-1,18 4 1,-10-2-2,5 0 0,1 1-2,-3-3 1,1 3-2,-2-2 0,3 0 0,-3 2-1,0 0 0,-10-3 0,16 6 0,-16-6-1,11 7 1,-11-7 1,8 8-2,-8-8 1,11 9 0,-11-9-1,0 0 1,7 12 0,-7-12 2,10 13-1,-9 0 2,-1-13 1,1 23 1,-1-11 1,0 10 0,0 0 0,0 9-1,-6 2 0,2 7-3,-6 13-10,-3 10-34,-9 7-20</inkml:trace>
  <inkml:trace contextRef="#ctx0" brushRef="#br0" timeOffset="97480.5755">20378 12789 0,'-18'-13'3,"6"10"-1,0 0 0,-5 2 0,-1 0-2,-2 1 0,-6 1 0,-7 3 0,2 4 0,-5 0 1,-1 4-1,-5 1 1,-1 1 0,-2 1 0,0 1 2,1 1-2,-4 3 1,-1-4 2,0 6-2,-3 3 2,0-1-1,-5 5 0,6-7-1,-3 9-1,2-6 1,0 6-1,0-8-1,2 1 0,2-1 0,4-1 0,1-1 0,2 1 0,3 0 0,2 0 0,2 4 0,-3-3-1,8 7 1,-2-3-2,5 6 2,-2-2-1,3 7 1,1 5 0,5 0 1,2 4-1,0 1 2,3 7 0,0-1 0,4 4 1,-1 0-1,4-5 0,0 2 1,4-6 0,3 2-1,2-5-2,7-2 1,2-6-2,9-8 1,0 1 0,9-12-2,9 3 2,0-13 0,8-5 2,0-4-2,8 0 1,-5-1-1,9-1 1,-6 1-1,-4-1 0,3 5 1,-8 9-1,-1 2 1,-7 5 2,1 5-2,-1 3 1,-7 3 2,2 3-3,-4 0 1,3-3 1,-1 1-2,6-6-1,-1-3 1,3-9-1,9-6 0,2-7-1,11-11 0,2-10 1,12-8-1,6-3-1,3-6 1,3 1 0,1 5 0,-3 1 1,0 9 0,-3 7 0,-6 9 0,-6 6 0,-5 7 0,-2 9 1,-6 2 1,0 4 1,-5 2-1,4-1 2,-5 0-2,-2-5 2,8-2-2,-4-4 0,11-3 1,1-6-1,4-5-1,4-6 3,2-6-3,0-4 0,2-7 0,1-3 1,-3-6-1,1-5 1,0-2-1,-4-6 2,0 1-2,-3-4 0,-3 0 0,-1-1 0,-9-1 1,-9 4-2,-2-3 0,-12 4 0,-1-1 0,-10-1-2,-4-1 2,-7-4-1,-6 3 2,-2-2 1,-3 1-1,-8-2 0,-3 4 0,0-2 1,-4 1 1,0 8-1,-2-3-1,1 2 1,-1 3-1,2 2 0,-3-2-1,0 0 1,-1 3-1,0-1-1,-3 2 1,-1-1-1,-1 0 1,-2 1-1,1 1 2,-1 6-1,-3-3 1,-4 4 0,3-2 0,-4 5 2,2-2-2,-5 4 1,2 1-1,0 4 2,-2-2-1,2 5 1,-3 0 0,1 4-1,-4-1 0,1 4 1,-4 2-2,-4 0 0,0 2 0,-1 3-1,-2 2 0,0 0 0,-4 0-1,-4 9 1,-1 2-1,-5 2 1,-4 8 0,-6 2 0,-5 6 0,-6 5 0,-6 12 0,-8 0-1,-6 19-3,-7 10-6,-10 15-18,2 14-28</inkml:trace>
  <inkml:trace contextRef="#ctx0" brushRef="#br0" timeOffset="100627.7556">24522 13430 0,'22'25'4,"-6"7"-1,5-5 0,-7 7 1,5 3 0,-7 0-2,5 4 1,-9-3-1,0 8 2,-2-4-2,-3 6 1,0-2-1,-2-3-1,0 0 3,-2-2-2,1 1 0,0-5 2,0 3 1,0-8-2,0 4 1,-2 1 1,1-4-2,-1 1 2,1-3 0,0 1 0,-1-6-1,-1 4 1,2-9 1,0 1 1,0-3-1,1-4 2,0 2 0,0-2 1,0-3 0,0-2-3,0 0 1,0-10-2,0 14-4,0-14-6,0 0-11,4 9-9,-4-13-28,2-6-3</inkml:trace>
  <inkml:trace contextRef="#ctx0" brushRef="#br0" timeOffset="101605.8115">23381 13451 9,'0'0'2,"4"-9"1,-4 9 1,17-19 1,-6 7 0,6-3-1,1-2 2,6 0 0,1 1-2,3-1-1,0 4 0,4-2-2,-2 4 0,6 1 0,-4 2 1,3 1-2,-3 1 0,7 5 1,-6 1-1,5 0 0,1 4 1,0 3-1,2 2 1,-2 4 0,4 0 0,-4 1 2,6 1-2,-6 3 0,-3-2 0,0 1 2,-3 3-3,1-2 0,-5 0 1,2 4-1,-6-3 0,4 5 1,-9 0 0,3 10 1,2 3 0,-4-1-1,1 7 0,-7 0 2,4 6-1,-8-4 0,6 4 0,-10-7 0,-1-3 2,-3 4-2,0-7 3,-1 5-2,0-4 1,0 6-2,-4 3 2,2 0-2,0 0 0,0 0 3,-3 3-1,1-3 2,-1 4-2,0-8 4,-2-2 1,2-5-1,0-2 0,0-2 0,0-7-1,-1 0-1,2-6-2,-2-1 1,1-4-4,1-1-3,2-12-8,-3 12-10,3-12-26,0 0-16</inkml:trace>
  <inkml:trace contextRef="#ctx0" brushRef="#br0" timeOffset="103076.8956">25154 13752 3,'45'15'6,"6"-1"-1,-3 1 0,7-3 1,-4 2-1,4-2 0,-3-1 0,-2 0-1,7-1 3,1-4 1,0 2-1,3-3 2,0 0 1,3-1-1,-1-1 2,4 0-3,-3-1 0,-4 1-1,8-3-1,2 0 0,-1-1 0,3-3-4,1-1 2,-1-1-1,0 0 0,1-2-2,-3 1 1,-6 1-1,7 0 1,0 1-1,1 1 0,0 1 0,-3 1 0,0 0 2,0 2-1,0 0 0,-1 0 2,-4-1-2,1 1 1,0 0 0,-1 0 0,0 0 1,-3 0-1,1 0-1,-2 0 2,-4 0-1,5-2-1,-1-2 1,0 1-1,2-2-1,-2 2 1,5-1-1,-5 1-1,1 0 2,-3 1-2,-7 2 1,3 0-1,-7 0 1,3 1-1,-1 1 0,-3-1 1,0 1 0,-2-2 0,4 0 0,-6 0 0,6-1 2,-6-2-2,-3-1 1,1-1 0,-5 2-1,1 0 1,-5 2 1,-1 1-2,-4 0 1,1 0-1,-7 2 0,3 3 0,-6 0 0,2 0 0,-6 2 0,2 0 2,1 3-1,-5-2 0,3 1 1,-5-1 1,6-1 0,-15-7 0,20 18 3,-20-18-2,14 17 1,-8-7 2,1-1-2,-1 2 1,1 2-1,-1 0 0,0-1-1,0 3-1,-2-1-1,3-1-2,-1-2 0,-1-3-2,-5-8-2,7 17-3,-7-17-7,0 0-8,0 0-28,0 0-26</inkml:trace>
  <inkml:trace contextRef="#ctx0" brushRef="#br0" timeOffset="104789.9936">24855 14691 1,'-1'31'6,"-1"13"-1,-1 7 0,-1 7 1,0-1-4,-1-1 1,-1 3-2,2-6 1,-2 5 1,-3-8 1,2-1 3,-1 2 1,1-7 1,-4 6 2,2-1-2,0-2 2,-1 0 0,2-6-3,2 2-1,-1-6-1,0 0 1,3-8-2,2-2-1,0 1 1,1-7-1,0 1-1,1-2 2,0-3-2,0-1 0,0-2-1,2-5 0,1 1-1,-3-10 1,6 16-1,-6-16 0,0 0-1,11 10 0,-11-10 0,0 0-1,0 0-2,0 0-1,0 0-4,0 0-6,0 0-9,0 0-10,0 0-9</inkml:trace>
  <inkml:trace contextRef="#ctx0" brushRef="#br0" timeOffset="105320.0239">24502 15819 0,'0'0'3,"0"0"-1,8-3 2,-8 3 0,12 0 3,-1 0 2,1 3 0,1 2 1,-3 2-1,8 2 0,-6 1-1,8 2 0,-7 3-1,2-1-1,0 1 0,-1-1 1,-1 3-1,1-2 0,-1 3-1,-1-4 0,-1 2-2,1-4 1,-2 2-2,0-4 0,-2-2 1,-8-8-1,15 10 0,-15-10 3,9 1 2,-9-1 1,0 0 3,10-9-1,-8-1 0,3-4 0,1-7 1,-1-1-5,2-12-1,1-5-2,4-8-8,0-7-16,4-14-28,8 0-16</inkml:trace>
  <inkml:trace contextRef="#ctx0" brushRef="#br0" timeOffset="108433.202">25392 16051 14,'0'0'3,"-17"-1"-1,0-4 2,-4 4-1,-6-5 1,-5 4 0,-10-4-1,-1 5 1,-2-1-2,2 2-1,1 0 0,-2 2 1,-1 0 0,1 3-1,3-3 2,-4 1-2,0 0 2,-1-1 1,0 0-1,-2 1 2,-2 1 0,2 0 1,-2 3 1,2 0-1,-1 0-1,0 4 2,0-2-4,0 3 1,5-1-2,-5 2 1,4 8-1,-4-8-1,-3 5 2,5-2-2,-3 3 0,2-7 1,-1 5-1,2-8-1,1 2 2,1-2-2,6 1 0,-2 2 1,3 0 0,-1 0 0,5 2 0,1 0 1,1 0-1,4 2 0,-1 0 0,0-1 0,-1 2-1,6 2 0,-5 0 0,6-1 0,-3 1-1,6 1 1,0 0 0,4 1 0,6 1-1,-1 2 1,4 1-1,1 4 1,4 1-3,2 7 1,0 3 1,6 3-2,2 3 2,4 1 1,-2 4-1,9 0 1,-3 1 1,5-3 0,6-2-1,-4 3 2,4-6-1,-15-22-1,-1 4-1,3-2 1,0 3-2,-2-5 1,-1 5 0,2-1 0,1 0 0,-4-1 1,2 1 1,-1-2-1,-1 1 0,2-1 1,-1 0-1,0 1 0,2-1 0,-2-3-1,2-4 1,-3-2-1,0-1 0,2-1-2,-2 0 2,1-3-1,-1-2-1,0-2 0,1 0 0,0-1 2,0-2-1,0-1 2,1 0-1,3-1 1,-2-1 0,3 0 1,0 0 0,6-1-1,0-1 1,3-1-1,4-1 0,1-2 0,2-1 0,3 1 0,2-2 0,4 0 0,0-1-1,4-2 1,1 1 0,2-3-1,7 2 1,-3-2-1,6-1-2,-1 1 3,0-1-1,3-1 1,-2 1-1,2-2 1,1 0 0,47-9 1,13-12 3,-6 5-3,-7-3 0,-9 5 1,-12-2 0,-5 6-1,-13-1 0,-8 10-2,-2 2 1,2 1 0,-1 1 0,0-1-1,0 3 1,0 1 0,-2 0 0,-3-2 1,4 0-1,-4 0 0,-5-1 0,5-3 1,-10-1-1,9-2 1,-1-1 0,-3 0-1,3-1 1,-4-1-1,1-1 2,-7 4-2,2 0 0,-8 2 0,-2 0 0,-2 5 0,-5 0-2,-1 0 4,-3 3-4,4 1 2,-7 3 0,3 1 0,-6 1 0,5-3 0,-5 2 2,4 1-4,1-1 4,-5 0-2,3-1 0,-6 2 0,4-2 0,-5 2 0,5 0 0,-11 0 0,1 3 1,-9 0-1,16-3 0,-16 3 0,9 0 1,-9 0 0,0 0 0,9-4 2,-9 4-2,0 0 0,0 0 3,4-9-1,-4 9 0,5-13 0,-3 3 1,-2 10-1,7-19-1,-3 11 1,-1-4-1,2 0-1,0 4 0,2-3-1,-2 2 2,2-4-2,0 5 1,-2-3-1,4 1 0,-2 0 0,0-2 1,-1-1-1,-1 2 1,0-8-1,-2 3 1,-2-6 0,0-3 1,-5-4 0,-5-3-1,-3-7 0,-2-2 2,-7-7-3,-4-7 0,-3-1-3,-8-5-4,1-5-18,-1-5-31,-8-7 0</inkml:trace>
  <inkml:trace contextRef="#ctx0" brushRef="#br0" timeOffset="116093.6402">28570 14427 3,'-14'0'6,"2"2"-2,3 0 0,9-2-2,-11 3-1,11-3-2,0 0 1,-7 12-1,7-12 0,0 14 0,0-4-1,4 3 1,0 1 1,1 3 0,-1-2 0,2 1 0,0 2 0,0-2 0,-1 1 1,0 0-1,1 3 0,-1-3 0,3 4 2,-1-3-2,-1 4 0,2-3 0,2 3 1,-2-4-1,0 2 0,1-2 1,-1 3-1,1 3 0,-1-5 0,-2 8 1,4-6-1,-3 6 1,4-3-1,-2 4 0,2-5 0,-3 1 0,3-1 0,-2-1 2,0 2-2,1-2 0,-1-1 0,-1 0 0,1 0 0,-1-5 0,2 4 0,-2-2 0,3 0 1,-3-2-1,2 4 0,0-3 0,-1 2 0,2-2 0,0 0 0,0-4 0,2 3-1,3-6 1,-5 0-2,7-1 2,-6-1-1,5-1 1,-8 0 0,6 0-1,-7-2 1,-8-5 0,14 10 0,-14-10 0,12 7 0,-12-7 0,10 3-1,-10-3 1,11 0 0,-11 0-1,13 0 1,-13 0 0,12 0 0,-12 0 0,13 0 0,-13 0 0,12 0 1,-12 0-1,13 4-1,-13-4 2,12 5-1,-12-5 0,15 3-1,-15-3 1,17 2 0,-9-2 1,-8 0-1,18 0 0,-6 0 0,0 0 0,1-2 1,1 0-1,3 0 0,0-2 0,3 0 0,1-3 1,5-1-1,-1 1 0,4-6 1,-2 2-1,10-7 0,3 3 0,-1-6 0,7 2 0,-3-3 0,8 1 0,-4-3 0,7 2 0,-4-2 0,-3 2 0,4-3 0,-2 1 0,3 0 0,0-1 0,2 2 0,0-2 0,-5 1 0,6 0 0,-4 0-1,2 1 1,-7-3 0,-4-2 0,-1 5 0,-4-5 0,2 8 0,-8-5 0,0 6 0,-7-1 0,5 3 0,-8 6 0,5-3 0,0 4 0,-4-4 0,2 5 0,-1-2 0,2 2 0,-6-1 0,6 0 0,-6 1 0,0-2-1,2 1 1,-3-1 0,0 1 0,0 0 0,-1-2 0,-2 3 0,-4 0 1,-11 9 0,18-14 1,-18 14 0,11-14 0,-11 14 1,8-8 0,-8 8 0,7-10 0,-7 10 0,5-14-2,-5 14 0,2-18-1,-2 7 0,0-3-1,-3-3-1,1 0-2,-4-3 0,0-1 1,-1 2 0,-1-5 1,-2 4 1,0 0 1,-4-1 1,0 0 1,2-4 1,-3 4-1,1-4 1,-1 3-1,2-4-1,1-1-1,-2-2 0,1 1 0,-3 3-1,3-3 1,-1 3 0,2-2-1,-5 4 1,5 1-1,-4 4 1,8 1-2,-3 3 2,2 2-1,-1 0 0,7 0 1,-1 2-1,0 1 1,2 1-1,-2-2 1,4 10-2,-7-17 2,3 9 0,4 8-1,-8-16 1,2 7 0,-2-1 0,3 0 1,-1 2-1,-3-1 0,9 9 2,-13-14 0,13 14-1,-15-12 2,15 12-2,-12-8 0,12 8-1,-11-5 1,11 5-1,-13-2 0,13 2 0,-16 0 0,7 0 1,-3 1 1,2 2 0,-3 3 0,2-2 1,-4 1-1,1 1 0,-2 1 1,0 0-2,-3 4 1,1 0-2,-5 0 2,0 2-2,-2-1 1,-1 0-1,-1 1 1,-2 0-1,-2 0 1,-7 1 0,1-1 0,-2 1 1,1 0-1,-2 1 0,-4 2-1,2-2 1,3 4 0,3-2-1,-5 2 3,3-2-3,-4 4 0,2-3 0,1 2 1,-3-2-1,1 0 1,-3-4-1,2 2 1,3-3-1,1-1 2,-1-2-2,2 0 1,3-2-1,1 3 0,5 6-1,-4-4 1,1 6-2,0-5 2,1 7-1,0-6 1,-1 7-1,-2-7 2,1-1-1,0 2 1,-5-2-1,3-1 0,-2 2 2,3 1-2,-1-2 0,3 1 1,-2-2-1,4 1 1,4 1-1,-4-3 1,6 0 0,-4-1-1,2-1 0,0 3 2,1-4-2,0 2 0,2-2 0,-1 0 0,0-1 1,1 2 0,3-4-1,-1 3 2,1 0-1,2 0 1,0-2-1,0 0 1,3-2-1,1 1 1,-6-2-1,9 2 0,-5-3-1,15-3 1,-18 6-1,18-6-1,-16 7 1,16-7-1,0 0 0,-4 11-1,4-11 2,-1 13-1,1-13 0,0 19 0,3-8 1,3 3-1,8 3 1,-4 0 0,7 0-2,-6 6 2,9 2-1,-7-3 1,7 3-1,-7-4 1,4 5 0,-3-3-1,2 3 1,0-3 0,1 0 1,0-1-1,0 2 0,1 2 1,1 2-1,0 1 0,1-2 0,-1 3 1,1-4-1,2 4 0,-4-3 0,4 1 0,-4-5 0,2 3-1,-3-7 1,2 3-1,-1-5 0,0 1 1,-4 5 0,3-9 0,-5 6-1,3-3 1,-2-1-1,2-3 1,5 3-2,-6-6 1,5-3-1,-6 1 1,4-3-1,-4-1 0,3 0 1,-16-4 1,16 8-3,-16-8 3,12 9-1,-12-9 1,13 10 0,-13-10 0,14 9 0,-14-9-1,15 8 0,-15-8 0,18 3-1,-18-3 2,14 1-1,-14-1 0,15 0 0,-15 0 0,14 0 1,-14 0-1,16-5 1,-8 2 0,2-1-2,0-3 2,1 1 0,4 0 0,-1-3 0,3-1 0,2-3 0,3 0 0,1-1-1,5-7 0,-2-1 1,8-2-1,-4-3 0,9-2 1,5-3-2,3-2 1,3 1 1,2-2 0,5 4 0,-3-5 0,8 6 0,-5-3 0,-4 1-1,6 4 1,-2 0-1,-3-1 1,3 4 0,-1-3-1,2 2 1,-3-2-2,3-5 2,-9 4 0,-1-2-1,0 5 1,-4-5-1,-1 6 1,-5-1 0,4 4-1,-1 4 0,0-1 1,0 0-1,-2 0 1,3-1-2,-4 0 1,2 1-1,-4-3-1,-4 1 1,-5-1-2,1 3 1,-4-2 0,-3 3 1,-4 0 1,-3 1 0,-4 1 1,-2 0 1,-1 2 0,-5-1 1,0 0 1,-1 1-2,0 0 0,-3 0-1,-2-1 0,-2 1-1,-2 0 0,3-6-2,-6 4-1,3-4-2,-3 3 0,0-2 2</inkml:trace>
  <inkml:trace contextRef="#ctx0" brushRef="#br0" timeOffset="118047.7519">30837 13617 0,'-14'-20'1,"-3"-2"1,1 3-2,3-3 0,-1 8 1,5 2-1,-1 0 0,2 4 0,-3 1 0,11 7 0,-16-8 0,16 8 1,-19-4-1,10 3 1,-4 0 0,1 0 1,-1 1 0,-1 0-1,-2 0 1,0 1 1,-3 2-2,1 3 1,-2-1 1,-1 3-2,-3 2 0,0-1 0,0 3 1,-2-2-1,-2 5 0,-3-4 0,0 5 0,-5 5-1,4-5 2,-6 6-2,3-3 1,-4 3 0,2-5 0,-1 7-1,0-7 1,1 0 1,-4 1-1,2 0-1,-6 2 1,1-1 0,-3 1 0,-1 3-1,-3 0 1,-1 0 1,2 1-2,-1-4 1,0 5 0,1-4 0,0 1 0,1-2 1,0 1-1,4-3 0,-3 3 0,0-2 0,0 2-1,-2-3 2,3 4-2,-1 4 0,2-4-2,4 5 2,-2-5-1,6 5 0,3-5 1,3 4-1,1-6 2,5-2-1,-2-2 1,5-3 0,2 1 1,1-3-1,2-4 0,5 2 0,-3-4 0,5 0-1,1 1 1,0-2-1,2 2 0,-1-2 0,9-4 0,-16 11 0,16-11 0,-11 10 0,11-10 0,-11 11 0,11-11 0,-9 12 0,9-12 0,-5 8 0,5-8 0,0 0-1,-6 9 1,6-9 0,0 0 0,-1 10 0,1-10 0,-1 8 0,1-8 0,-2 14 0,2-14 1,-1 14-1,1-14 0,0 16-1,0-6 1,1 3 0,3 2 0,3-1 0,0 6 0,4-1 0,1 3 0,2-1 0,3 5 0,1-2 0,1 1 0,3 4 0,0-2 0,1 3-1,0-5 1,-1 5 0,3-8 0,-2 5 0,-1-8 0,-2 2 0,2-1 0,-5 0 0,2 1 0,-4 0 1,1 1-1,-5 0 1,2 1-1,-3-2 2,0-1-2,1 0 0,-2-2 1,-1-1-1,2 0 0,0-2 0,0 0 0,6-1 0,-5 2 0,6-3 0,-6 3 0,6-3 0,-5 1 0,4-1 0,-5 2 0,-2-6 0,2 4 0,-2-5 0,0 1 0,1 2 1,-1-3-1,-1 0 0,1-5 1,0 4-2,0-6 2,-1 6-1,2-7-1,-2-5 0,2 2 0,1-7 1,0 4-2,2-3 2,1 1-1,1-2 1,2 0 0,-1 3 0,5-2 0,-1-1 1,5-2-1,-4 2 0,5-4 0,0 1 0,5-1 0,-3-1 0,8-2 0,2 1 0,1-1 2,4 1-2,-1-2 0,4 1-2,0-3 2,4 4 0,-4-6 0,-4 5 0,4-5 0,-5 1 0,4-2 0,-4 0 0,2-4 0,6 2-1,-4-2 1,5-1 0,-5-1 0,4-5 0,-2 4 0,0-2-1,-6 3 1,0-1 0,-2 1 0,-4 0 0,0 2-1,-2 6 0,3-4 1,-8 4-1,3-4 1,-4 7-2,3-4 2,0 4 0,-4-1 0,0 3 0,-5 0 0,2 2 0,-8-1 2,0 0-2,-8 0 1,-2-1 1,-2 0-1,-1 1 2,-2-3-1,0 2 0,0 0 1,-2-2 0,-1 1 0,-2 2 0,-3-4 2,1-5 0,-2 5 0,1-3-1,0 3 3,-2-5-3,3 4 1,-2-4-2,0 3-2,-5 3 2,5-4-1,-7 4 0,3-6 1,-6 3 0,-2-1 2,-1 0 0,0 0-1,2-1 2,-7 1 0,0 3-1,-3-2 1,0 1-3,-7 3 0,-3 1 1,-3 2-3,-4 3-1,-4 4-2,-7 3-10,-3 3-12,0 10-31,-1 2-2</inkml:trace>
  <inkml:trace contextRef="#ctx0" brushRef="#br0" timeOffset="119552.838">30138 14942 1,'0'0'5,"-13"0"-1,13 0 0,-13 0 0,13 0 1,-16 3-2,16-3 2,-16 12 0,7-7-1,-2 5-1,0-2 1,0 3-1,-1 2 1,-1-2 1,1 2-2,-4 0 2,3 3-2,0-2 2,1 2 0,-2 2-1,2-1-1,-3 1 1,3 0-2,-1 2 0,1 1 1,0-1-1,1 0-1,1 2 3,2-3-3,-2 3 0,4-4 0,4 7 1,0-4-2,2 3 1,0-3-1,0 5 0,3-4 1,-1 7-1,5 4 0,1-3 1,-1 5-1,1-3 1,2 5-1,2-4 1,0 6-2,-1-8 1,2 1 0,-2-3 0,2-3-1,1 2 1,-2-3 0,2 0-1,-4 0 1,4 1 0,-3-2-1,2 5 1,-3-4 0,0 4 1,2 3-1,-2-2 1,0 0-1,2-3 0,-4 1 0,2-4 1,0 2-1,0-6-1,-3-2 0,4-2 0,-5 2 1,2-3-1,-1 0-1,0-2 2,-2-1 0,-1-1 0,-1-3 2,-3-8-1,4 12 2,-4-12 1,1 11-1,-1-11 1,1 10-1,-1-10 1,0 0-2,0 8-2,0-8-4,0 0-7,0 0-11,0 0-15,0 0-14</inkml:trace>
  <inkml:trace contextRef="#ctx0" brushRef="#br0" timeOffset="120321.882">29936 16398 0,'0'0'4,"17"4"1,-8-1-1,3 1 1,-2 1 0,0-3-2,-1 4 1,3-1 0,-2 1-2,1-1 0,1 2 1,-2-1-2,0 3 0,4-2 0,-4 0 0,3 2 1,-2 2-2,0-5 0,0 2 0,0 0 1,0-2-1,-1-1 0,-2 1 0,-8-6 1,15 9-1,-15-9 1,18 7 2,-18-7-1,10 5 5,-10-5 4,0 0 0,9 0 4,-9 0 0,5-14 2,-5-1-2,0-4-1,-1-7-3,1-5-3,1-4-4,-2-6-1,1-6-6,0-3-9,3-1-13,0-1-24,8 3-8</inkml:trace>
  <inkml:trace contextRef="#ctx0" brushRef="#br0" timeOffset="121847.9693">29721 16555 0,'-38'-1'6,"-13"-1"1,-4 2 3,-3-1-3,3 1 0,-5 0 0,2 3 2,1 2-1,3 5 0,2-1 1,2 4-1,-1 0 0,2 3-1,0 1 0,5 0-3,3-1-1,4 6-1,1-2-2,7 6-3,3 5 1,6-3 1,5 7-3,3-2 2,5 5-3,5-4 2,1 5 1,2-3 1,5-4 0,8 0 0,-2-4 0,6 0 1,-3-6-2,6-1 2,-3-5-1,5-2 1,-5-1 0,4-2 0,6-2 0,-4-1 0,4-1 0,-2 1 1,4 1-1,-4 1 2,6 2-1,-6 2-1,0 1 1,-14-5-1,2 4 0,-1 3 0,-1 2-1,1 0 1,0 3 0,0 3-1,-1 2 1,1 1 0,0-3 1,-1 4-2,3-2-1,-3-3 0,1 0-1,2 3-1,-2-3 0,5-5 1,-4-2-1,5-5 1,-1-2 0,4-4 2,1-3 0,2-3 1,2 0-1,2-6 1,3 1 0,-1-1-1,5-3 1,1 1 0,2-1-2,2 2 2,1-1-1,4 2 1,3-2-1,-1 2 1,4-2-1,-3 3 1,3 0-1,-2 0 1,0 1-2,1-3 2,0 1 0,-2 0-1,-2-2 1,-1 0 0,-2-2 1,-6 1 2,-1-4 3,-5 1 1,-6 0 2,19-9 3,-19-13 1,-14 1 1,-12-2-2,-19 1-1,-8 0-3,-9-2-2,-4 2-3,-3 3 0,0 4-3,-3-4 1,-3 3-1,1-4 1,-6 3-1,4-3 0,-2 2 0,4-2 0,0-1-1,4 4 0,3 2 1,2 0-3,6 4 0,1 4-5,2 6-10,3 4-16,5 9-15</inkml:trace>
  <inkml:trace contextRef="#ctx0" brushRef="#br0" timeOffset="123734.0772">30542 15241 20,'0'0'2,"23"6"0,5 1 0,2 2 1,16 5 0,12 3 2,10 7-1,9 2 2,5 8-2,1-1 1,-1 10 1,1 5-1,-1 2 1,-2 6-1,-2-3-2,0 6 1,-2-4-1,-3 1-2,-1-5-1,-2-7 0,-6-1-1,-10-11 1,6-1 0,-7-8-1,-2-3 1,-2-8 0,-10-4-1,4-5 2,-6-3 0,-1 0 2,-14-8 1,2-2 5,-13-1-1,-7 0 1,-1-3 1,-7 2 0,-18 2 0,3 3-2,-3 4-2,-16 3-3,0 0 1,-3 8-3,-1 10 0,-4 2 1,2 9 1,-1 9-1,1-1 1,4 6 1,4 1-2,1 7 2,4-4-3,5 7-1,8-5-1,-2 0-1,9 4-1,1-2-3,3 7-1,6-1 0,1-1 0,3 2 2,1-4-1,10 1 1,0-9-1,2 0 4,5-10 0,1-6 0,8-4 0,-4-6 0,12-3-1,-6-3 2,11-4-1,3 1-1,0-3 2,5-2-1,2-2-1,1-3 1,-3 0 1,0-1-1,-1-2-1,-9-5 1,6-3-2,-13 0 3,0-4 0,-5 2 1,2-6 0,-7-2 1,0-1 0,-6-5 2,4 2-2,0-3-1,-9 0 1,12 0-1,-5 1 0,-3 3-1,0 0 1,3 3 0,-3-1 2,-1-5 1,4 7-1,-11-5 1,6 4 0,4-5-1,-1 5 2,4-3-2,-5 3-3,10 1 1,-6-3 0,4 1 0,5-4 0,-3 1 0,1-4 0,-6 0 0,-4 14 1,2-3-1,-4 1 0,3-1 0,1-1-1,-1-1 1,2 2-1,-2-3 0,-4 4-1,0-1 2,4 0 0,-2 0 0,-1 2 3,-1 1 0,2-1 2,-4 3 0,-5-2-1,-4 1 1,-1 2 0,0-3-2,-3-2 0,-3 5-2,0-2-1,-2 2-1,5-2-2,-12-14 2,11 15-1,1-4-2,0 3 1,0-2-1,0 1 1,8-1-1,-1 1 1,2 0 0,2 2 0,3-1 0,6 1 1,-6-2 0,7 1-2,-2 2 2,0 0-1,0 0 1,-5-2-3,3 4 4,-1-3-1,-1 3 1,-2-1 1,-1 2 1,-2-1-1,-3 0 1,5 0 0,-2 0 3,-10 9-2,7-17-1,-7 17 2,0-17-2,0 5 1,-3 2 0,-1-1 2,-5 0 0,5-3 0,-4 0 2,-1-1 1,-2-2 0,-2 1 0,-4-4 0,-3 3 1,-4-2-1,-23 2 0,-11-17-3,-29 7-4,-1 5-8,-33 8-25,-3 14-25</inkml:trace>
  <inkml:trace contextRef="#ctx0" brushRef="#br0" timeOffset="169394.6888">30953 9893 1,'0'0'13,"9"5"3,-9-5 2,0 0 0,13-12 2,-6-7 1,6 3-2,6-12-2,4-2-3,10-6-4,5-10-2,4-7-1,11-7-2,7 1-2,12-16-5,12-1-35,9-15-23</inkml:trace>
  <inkml:trace contextRef="#ctx0" brushRef="#br0" timeOffset="178876.2311">23596 10861 0,'-1'32'0,"-1"-4"0,0 6 1,0-6-1,1 4 2,0 0-1,0-3 0,1 0 0,0-2-1,0 1 1,0-5 2,0 5-2,0-5 0,1-2 0,0 3 0,0-2 2,-1 3-1,0-1-1,0 2 2,-1-4-1,2 5 1,1-5-2,1 3 0,2-5 0,1 5-1,-1-7 1,1 5-1,0-4 2,0 2-2,1-4 1,-1 3-1,0-4 1,1 2-2,-2 3 1,4-4-1,-1 2-1,-1-6 2,0 5-1,2-7 0,-2 7 1,1-7 0,-3-2 1,4-1-1,-3 1 1,3 1-1,-2 0 2,3-1-1,-2-1-1,0 1 0,1 3 1,-1-4 0,0 4-1,1-3 1,-1 2-1,0 0 2,-1 0-1,1-2-1,1 3 1,1-1-1,-3-2 1,5 3 0,-4-1-1,5-1 1,7 0 1,-6 0-1,7 0 0,-5 1 1,5-1 0,-2 2 0,5-2 0,-6 3 1,1-2-2,0 4 1,0-3-1,1-1 1,1-1-2,-1 1 1,3-1 0,-2-1-1,0-3 1,2 0 0,-1-1 2,3-1-3,-3-1 0,4-1 1,-2-2 0,5 3 0,-5-2-1,5 0 2,2 0-1,-2 0 0,5-1 0,-3 0 0,5 0 1,-3 0-1,8 0 0,-5-1 0,-3-1 0,2 1 0,0 1-1,1 0 2,-3 0-2,4 0 1,-6 0-1,4 0 1,-4 0 0,5 0 2,1-3 0,-2 3 2,3 0-2,-4-2 3,3-1-1,-5-3 1,5 0-1,-5-1-1,-2-2 0,1-1 1,0 2-2,0-5-1,-1 2 1,1-3-1,-1 1 0,1 0 0,-3 2 0,3-4-1,-5 2-1,5-3 1,4 2-1,-4-3 1,3-1-2,-3-2 1,5-3-1,-7 0 1,4-5-1,-7-1 0,-3-1 1,-2-4 0,0-4 1,-5 3 0,0 1 0,-5 2 0,-3-1 2,1 5-1,-7-2 0,-1 3 0,-1 3 0,-2-5-1,-3 3 0,-2-7 0,-1 2 0,-1-2 1,-2-3-2,0-2-2,-2 1 2,-1-1 2,0-7-4,0 7 2,1-2 0,-3 4 0,1 0 2,1 4-2,0-2 1,-1 8 0,-1 1 0,-1-1 1,-4 2 0,3-1-1,-3 1 0,4-2 0,-5 2 0,2-2 0,0 1 0,1-1-1,4 1 2,-5 1-1,2-2-1,-2 3 0,2-3 1,-3 4-1,4-2 0,-4 2-1,3-5 0,-3 6 1,1-4-2,1 4 2,-2 1-1,-1 3 1,-1 0 3,2 3-2,-1 2 0,0 3 0,-1 2 1,-1-1-1,-8 3 1,5-1-1,-3 3-1,2 0 0,-3 1 0,3 0 0,-3 2 0,3-3 0,4 3 0,-2-3 0,1 3 0,0-2 0,1 1 0,-5 1 0,3 0 0,-3 0 0,0 0 0,0 0 0,-2 3 0,-3 0 1,1 0-1,0 1 1,-4-1-1,3 1 1,-3-2-1,4 3 1,-1 0-1,1 0 1,2-2-1,1 3 0,4-1 1,-1 0-1,2 0 0,1 0 0,1-1 2,1-1-2,1 2-2,2 0 2,1 0 0,-1-1 0,1 1-1,1 0 0,2 2 1,-2-1-1,2 1 0,1 2 1,1-2-1,0 1 2,0 7-1,3-4 0,-1 5 0,3-6 0,-1 8 0,1-4 0,-8 6-1,8-3 0,-6 2-2,7 3 2,-4 3 0,3 4 0,-4 2 0,6 3 0,2 2 0,-1 3 1,-2-3 0,0 5-2,2-6 2,-1 5 0,1-4-1,-1 5 2,2 0-1,0 0 2,0 4-2,1-2 1,0 5 0,-1-5 0,-1 6 1,0-5-1,2-3-1,-1 0 2,1-5-2,-1 0 0,2-8 1,0 2-1,2-7 0,-2 0 1,1-3-1,0 4-1,0 1 1,-1-1-1,2 4 1,0-4-2,0 6 1,0-6 0,2 8 1,3-9 0,-1 4 0,4-2-1,0 2 1,6 0 0,-1-3 0,9 2 0,4-4-1,1 3 1,8-7-1,-3 1 0,10-3 1,0-2-2,3-2 1,2-3 0,-4-1 1,6-1-1,-3-5 1,9 0-1,0-2 0,0-1 0,4-4 1,-2-3 0,3 1-2,-6-4 2,5 3 0,-5-2 0,-6 2 0,1-2 0,-5 3 2,1 0-2,-8 2 0,8-4 0,-1 3 0,-3-3 1,0 1-1,-2-2 0,4-4 1,-7 1-1,4-2 0,-7 0 1,-3 0-1,-1-1 0,-2 0 1,-2 0-1,-4 2 1,-1-2 0,-4 2 1,0-3 0,-4 2 0,-1-1 2,-4-3-1,2-3 1,-3-7 0,-2 3 0,-2-9 0,0-1-2,-1-7 0,-1-4-1,0-5 0,-6-4-2,1 1 1,-4-8 0,0 0 0,-5-3-1,-1 1 1,-1 2-1,-2 4-8,-1 1-25,5 1-28</inkml:trace>
  <inkml:trace contextRef="#ctx0" brushRef="#br0" timeOffset="181934.406">26066 11148 1,'11'46'5,"1"8"-1,5 9 0,-1 2 1,1-5-2,1-6-1,-1 7-1,3-2-1,1-2 1,-4-6-1,5-4 0,-2 2 0,3-12 0,-2 1 2,4-9 0,-3-4 0,4-4 1,5-4 0,-2-2 0,4-3 0,-3-2 0,6-1-1,-5-3 0,5 0 1,-6-6-1,-1 2-1,1-2 2,-2-5-1,1-3 0,0-5 1,1-4-1,-5-5-1,3-4 2,-3-3-3,3-3 1,-7-6 3,3-1-1,-5-5 1,1 1 0,3-3 0,-6-1 1,2-4-2,-7-4 2,5-7-4,-10-6 0,4-7 1,-11-15-2,-6-8 0,0-14 1,-9-12 0,3-11 0,-6-9 1,4-5 6,-5-2 1,6 0 2,2 4 1,-6 3 0,4 11 2,-7 6-1,4 10-1,-6 6-4,0 6-2,-4 11-3,-1 4-1,-4 9-2,2 3-2,-3 7-4,-1 4-5,0 8-6,0 6-13,-6 3-14,4 4-18</inkml:trace>
  <inkml:trace contextRef="#ctx0" brushRef="#br0" timeOffset="183259.4818">27215 10419 1,'5'89'9,"4"-3"-1,-1-1-1,3-3 2,0-4-3,1-3-1,4-3 0,1-6-1,3-4-2,0-4-1,1-7 2,4 2-3,5-7 2,-1-4-2,5-1 1,-3-3-1,8 1 1,-3-7-1,6 4 2,2-7-2,-2 3-2,4 0 1,-5-6-1,8 1 1,-9-11 0,2 2-2,-6-9 3,-1 2-1,-1-11 2,-6-14 2,1 0-1,-6-6 0,2-3 2,-5-6 2,1-3-1,-8-5 3,0-1 1,-3-4 2,-2-9 0,-5-6-1,-3-11 0,1-11-1,-3-12-3,-4-7-1,-2-11-1,-2-9-3,-2-7-2,2-3-3,-5-3-10,4 3-15,-8-6-26</inkml:trace>
  <inkml:trace contextRef="#ctx0" brushRef="#br0" timeOffset="184506.5531">28643 10976 4,'31'84'12,"-5"-1"1,4-3-2,-5 1-1,4-5-1,-5-2-1,8-6-2,-3-1-4,6-12-1,3 0 1,2-7-1,3-1 0,-3-7 0,11 3-1,-7-9 1,4-2 2,-5-3-2,-2-1 1,2-2-1,-4-5 2,2 3-2,-7-10 0,9 1 0,0-6-1,-4-2 0,5-6 0,-3-1 0,4 0 0,-4-3 0,5-3 0,-7-2 0,-2 1-1,0-6 1,-3 4 0,-1-6-1,-4 0 0,2-1 0,-5-2-1,1-1 1,-5-3 1,2 3-1,-5-5 1,4 1 1,0-2 0,-6-1 2,3-4-1,-7-4 2,3-5-2,-7 1 3,5-6-3,-11-6 1,-2-4-1,-1-6 0,1-5-1,-4-6-1,-2-7 0,-2-2 0,-7-4 0,3 1 0,-1-1 0,2 4 2,-5 2-1,2 8 0,-5 7 1,3 1 0,0 3-1,-5 5-1,-3 0-3,-7 2-3,1-1-4,-10-2-11,-1 2-14,-9-9-14</inkml:trace>
  <inkml:trace contextRef="#ctx0" brushRef="#br0" timeOffset="193242.0528">25846 11889 3,'0'0'10,"18"-8"3,-18 8 1,1-12-1,-1 12 1,-3-9-2,3 9-2,-21-14-2,12 3-4,-7-1-1,5 1-9,-2-4-10,0-8-22,8-3-6</inkml:trace>
  <inkml:trace contextRef="#ctx0" brushRef="#br0" timeOffset="200403.4624">30346 11468 0,'0'-28'1,"0"-4"1,0 0-2,-2-4 1,-2 0-1,1-3 0,0-3 0,-1-1 0,1-4 0,-1 3 0,1-2 0,-2 4 1,-2 2-1,2 3 1,-4-1 0,-1 3 2,-7 3-2,3-2 1,-5 0-1,3-4 1,-3-1 0,1-4-2,-3-1 1,3-1-1,1-5 0,-2 1 1,1 0 1,-2 2-2,-2 2 1,-3 4 0,2 1 1,-3 2 1,-2 4 0,-2 2 0,-2 1 2,-2 0-1,-2 0 1,-2 0 2,-4 1 0,-2-2 0,-5-6 2,0 7 0,-3-4 2,-3 7 0,-3-2-1,-2 6 0,0 0-3,0 7 2,3 7-5,-3 1-6,0 4-12,4-4-21,9 8-17</inkml:trace>
  <inkml:trace contextRef="#ctx0" brushRef="#br0" timeOffset="201708.537">24248 9844 12,'0'0'2,"2"-19"1,2 6 2,0-10 1,0-4 2,1-9 0,4-3 2,-1-8 0,1 0-1,1 3-2,1-2-1,-2 7-3,3 3 0,-4 2-4,2 7-9,0 6-11,-3 0-17</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49:47.860"/>
    </inkml:context>
    <inkml:brush xml:id="br0">
      <inkml:brushProperty name="width" value="0.05292" units="cm"/>
      <inkml:brushProperty name="height" value="0.05292" units="cm"/>
      <inkml:brushProperty name="color" value="#FF0000"/>
    </inkml:brush>
  </inkml:definitions>
  <inkml:trace contextRef="#ctx0" brushRef="#br0">23933 3970 30,'0'0'4,"0"0"0,-11-8 5,11 8 3,0 0 2,-9-3 2,9 3 3,0 0 0,-11-6-3,11 6-5,0 0 0,0 0-3,-3 7-5,3 3 2,0 1-2,3 11 1,3 3 2,-1 2-1,1 6 0,3-1 0,-2 6 0,8-1-2,4 3 1,-6-4-2,6-1-2,-5 1 2,3-2-1,-6-1-1,7-8 3,-10 4-3,-2-7 0,-2 0-3,-3-8-6,0-1-3,-1-13-6,2 15-10,-2-15-6,0 0-4,-6-8-2</inkml:trace>
  <inkml:trace contextRef="#ctx0" brushRef="#br0" timeOffset="331.0189">23925 4091 75,'-7'-11'5,"7"11"0,-7-16 2,6 8 5,-5-9-2,6 5 3,-3-7 0,3 2 1,6 6-1,2-2-1,2 2-2,5 3-3,6 2 1,-3 2-3,5 4 0,-5 0 0,5 5-2,-4 5-2,2-1 1,-6 6 0,-6 1 3,-2 4-2,-2 6 2,-2-6 0,-3 6 1,-1-3-1,-6 7 0,-3-5 2,1-2-4,-1-5 0,1-1-1,0-4-3,0-1-7,2-3-11,7-9-16,0 0-23,-8 12-12</inkml:trace>
  <inkml:trace contextRef="#ctx0" brushRef="#br0" timeOffset="879.0503">24396 4182 63,'0'0'4,"0"0"-1,0 0 5,0 0-1,-11 0 1,11 0 3,-12 3-2,12-3 2,-18 16-2,12-4-2,-2 1-1,4 2-1,1 1-1,0 5 0,0-3 1,3 2-2,0-6 1,5 1-1,1-3 0,-1 2 2,-5-14 0,13 10-1,-3-10 1,-1-2 1,0-4 0,1-4 1,-1-2 0,0-6-2,2 1 2,-5-3-1,1 6-1,-2 2 2,-2-1-3,0 2-2,-3 11 1,5-12-1,-5 12-2,0 0 1,9 4-1,-9-4-1,12 12-1,-6 0 2,3 0-1,1-1 2,1 0 1,-1 1-4,3-4 5,-1-3-4,2-1-3,5-4-4,-4-1-13,5-5-18,-9-5-16,8-5-14</inkml:trace>
  <inkml:trace contextRef="#ctx0" brushRef="#br0" timeOffset="1234.0706">24587 3656 47,'0'0'1,"0"0"0,-7 0 0,7 0 5,0 0 0,0 18 2,7-4 2,1 7 2,9 0 2,-2 8 3,6 4-2,-3 9-1,7-3 1,-7 6-2,0-6-3,-1 5-1,-1 2-2,-1-2-2,1-4 0,-2-5-4,-1 1-1,-2-10-3,0 4-8,0-10-11,0-5-13,-11-15-26</inkml:trace>
  <inkml:trace contextRef="#ctx0" brushRef="#br0" timeOffset="1550.0887">24882 3693 113,'0'0'1,"0"0"-1,0 0 0,0 0 1,0 0 2,1 15 0,3-2 1,2 5 2,3 6-1,3 8 0,-2 1 2,2 3 0,1-3-1,1 5 0,-2-6-1,0 1-1,-3 0 0,2-4-10,-4-3-14,0-8-21,4 7-16</inkml:trace>
  <inkml:trace contextRef="#ctx0" brushRef="#br0" timeOffset="1814.1038">24841 4125 166,'0'0'6,"0"0"1,0 0 3,0 0 3,3-11 0,3 0 3,4 4-1,3-5 2,3-1-6,1-2-2,5 5-3,-2-4-1,6 3-2,-6 0-10,4 2-8,-4-1-15,0 0-26,4 3-15</inkml:trace>
  <inkml:trace contextRef="#ctx0" brushRef="#br0" timeOffset="2680.1533">25265 4031 59,'0'0'5,"0"0"4,1-8 2,-1 8 2,3-13 1,-3 13 0,8-19 2,-3 10 2,-5 9-6,4-19-1,-2 9-2,-2 0-2,1 1 1,-1 0-1,0 9-3,-3-12 3,3 12-4,0 0 0,-11-10-1,11 10-2,-9 2 0,9-2 0,-16 13-1,13-3 0,0 3 0,1 2 1,2 3 0,0 0 0,2-1 1,4-1-1,8 5 2,-5-4-1,2 1 2,0-6 0,2 0 0,1-10 0,1-1 0,-1-1 1,1-8 0,-2-1-2,2-6-2,-2 1 1,-2-6-3,1 3-2,-2 0-1,-1-4-2,-2 1-2,-1-2 2,-3 4-1,-1-2 2,-1 2 1,0 2 1,-1 5 1,0-2 3,-2 2 1,-1 3-1,1-2 3,2 10-1,-6-13-1,6 13 1,0 0 1,-9-11-3,9 11 0,0 0-2,0 0 1,-10 2 0,10-2-1,0 0 1,-3 10 0,3-10 1,0 14 3,0-14-1,1 12 2,-1-12 0,11 3 2,-11-3-1,15 0 3,-7 0-1,3-6-3,0-4 3,0 6-3,0-5-1,0 6 1,-2-2-3,-1 5 0,2 0 0,-10 0 0,12 12-1,-12-12 1,11 22 1,-6-10-1,2 5 1,-3 1 0,0 1 1,2-3-1,2 0 0,-2-2-1,1 1 2,1-4-2,2-2-3,0-6-4,2 1-13,0-3-17,-1-3-28,7-3-8</inkml:trace>
  <inkml:trace contextRef="#ctx0" brushRef="#br0" timeOffset="3131.1791">25867 3780 113,'0'0'2,"0"0"1,-10-3-1,10 3 1,0 0 2,0 0 0,-2 6 2,2-6 0,10 15-1,-6-1 0,9-2 1,-7 3-1,6 0-2,-8-1 1,-1 1 0,2-1-2,-2-2 2,-1-3-2,-2-9 0,3 13 4,-3-13 0,0 0-1,0 0 1,0 0 1,0 0-2,0-10 0,-3-1-1,0-2-4,1-4 0,1 0-1,1 0-1,0 1 1,2 0 0,5 0-2,2 3 2,4 2-2,-2 5 2,0 3 0,3 1-1,-2 2 0,2 0 1,-3 8 0,0 2-1,-1 1-2,0-1-5,-1-1-5,1 1-9,-4 0-7,2 0-10,-8-10-13</inkml:trace>
  <inkml:trace contextRef="#ctx0" brushRef="#br0" timeOffset="3530.2019">26274 3534 107,'0'0'5,"0"0"1,-6-6 2,6 6-1,-11-3 3,11 3-2,-18-4 1,9 3-1,9 1-3,-16 1-4,16-1 1,-15 13-2,15-13-1,-8 17 2,5-1-1,2-1 0,1 0 1,0 2 1,5 0-1,1-2 1,2 0 0,3-1 1,0-4 0,0 1-1,2 1 0,-2 0 1,0-4-1,0 0-1,-3 2 2,1-2-1,-3 1 0,-1-1 2,-5-8-1,6 12 0,-6-12 1,0 13-4,0-13-2,-9 14-11,9-14-12,-16 3-12,16-3-19</inkml:trace>
  <inkml:trace contextRef="#ctx0" brushRef="#br0" timeOffset="3718.2127">26233 3648 157,'0'0'4,"0"0"0,0 0-2,0 0 4,0 0-3,0 0 3,-1 11 0,-1 0-2,0 3-8,-2 4-9,-2 0-15,3 7-21,-7-2-8</inkml:trace>
  <inkml:trace contextRef="#ctx0" brushRef="#br0" timeOffset="4386.2509">24420 4867 43,'0'0'1,"0"0"2,0 0-1,0 0 2,0 0 0,0 0 1,0-5 1,9 0 1,0 1-1,7-4 0,1-1 0,11-2 1,4-3 0,4-1 3,9-3-2,5-4 0,10-7 3,3 0-1,8-2 2,-1-2 1,4-5-1,10-3 0,6-3 0,3-1 2,3 4-1,2-6 0,1-1-2,3-1-1,8 1 0,-10 1-2,-4 2 0,-1 4-3,-4 0-1,-6 2-1,0 4-4,-11 7-11,-12 6-33,-8 3-25</inkml:trace>
  <inkml:trace contextRef="#ctx0" brushRef="#br0" timeOffset="7292.4171">25055 4507 14,'0'0'2,"0"0"-1,0 0 0,0 0 1,0 0 1,0 0 0,0 0 1,6 0-2,-6 0 2,0 0-2,11-6 1,-11 6 0,9-2 0,-9 2-2,16-4 2,-8 4 1,4 0 0,-3 3 1,2 3 0,-1-1 0,6 3 2,5 3-1,-6 6 0,6-4 2,-6 10 1,8-4-2,-5 9 1,4 6-1,-8 4 0,-2 7 0,1-2-1,-4 10-3,-1 1 4,-4 3-2,1 1 0,-2-2 3,-2 3-1,-1-3 0,0 5 4,-6 1-1,0 0-1,-1-3 2,-3-2-1,-4-1-2,-1-3 0,-3 1 1,1-8-4,-3-8 1,2 0-2,-2-6-1,3-3-1,1-5 0,4-5-2,-1-6-4,7-1-8,6-12-13,-14 9-30,14-9-15</inkml:trace>
  <inkml:trace contextRef="#ctx0" brushRef="#br0" timeOffset="7650.4376">24901 5908 85,'0'0'2,"0"0"0,0 0 3,0 0 1,9 9 4,-9-9-1,15 3 2,-5-2-1,2 2 1,-1 0-3,4-1-1,-1 3-1,0-1-3,-4 2-5,2-3-11,-1 4-17,-1-7-25</inkml:trace>
  <inkml:trace contextRef="#ctx0" brushRef="#br0" timeOffset="8452.4835">24731 6634 20,'0'0'5,"-7"-10"1,3 0 1,4 10 4,-6-18 1,3 10 1,0-8 1,2 5-1,1 1-1,4-1-5,4 0-1,4 3-1,0 4-3,2 2 1,2 1-2,2 1 1,2 0 0,0 6 1,-3 3-1,0 5 0,1-3 0,-4 1 0,-2 0-1,-2 5 1,-4 3 0,-2-6-2,1 3 0,-5-17 2,4 21-1,-4-21-1,0 17 2,0-17 1,0 0-3,-4-5 2,0-11-1,-1 3-1,2-8 0,1 2 0,1-6-2,1 1 3,0-3-1,4 6 0,3 2 2,3-1 1,0 6 0,0 3 3,2 0 0,0 1-2,-1 7 3,3 1 0,-4 2-1,2 2-1,-1 5 1,1-1-2,-1 2 0,0 3-1,-4 0-3,2 2-4,-9-13-6,13 19-11,-7-8-18,-6-11-22</inkml:trace>
  <inkml:trace contextRef="#ctx0" brushRef="#br0" timeOffset="9098.5204">25198 6382 104,'0'0'3,"-8"0"3,8 0 1,-12 0 0,12 0 2,-12 0-1,3 6 1,4 5 2,2-1-4,0 1-4,3 2 0,0 3 0,0-2-1,-1 2-1,3-5 0,5-1-1,-4-2 0,-3-8 2,12 12 0,-12-12-1,12 2 1,-12-2 2,21-2-2,-21 2 0,20-15 2,-13 2-2,4 0-1,-4-2 1,3 0-1,-6-4-1,1 3 0,-2-2 0,2 4 0,-1 2 2,0 0-2,0 2 0,-4 10 0,12-14 1,-12 14 0,12 0 0,-12 0-1,15 2 0,-4 3 1,-2 4 0,-1 2 0,0 0 1,2-1-2,-2-1 1,0 1-1,-1 0 1,-7-10 0,9 14-1,-9-14 1,0 0 1,9 7 0,-9-7 1,0 0-1,4-9 0,-2 0 0,2-4 1,0-2-2,0-3-1,2 0 1,2-3-1,-1 4 1,2 0 0,0 2 1,4 3-1,1 4 1,0 2 1,0 6-2,1 0 1,0 7-3,-2 3-7,-1 4-6,0 5-15,-4 8-21,-7 2-16</inkml:trace>
  <inkml:trace contextRef="#ctx0" brushRef="#br0" timeOffset="9469.5416">25249 7037 70,'0'0'3,"0"0"-2,0 0 4,0 0 1,0 0 1,6 13 1,-6-13 0,9 24 1,-5-10-1,3 8-2,0-4-3,-2 7 1,3-5-2,-2 4-1,0 0 1,-1-3-6,-1 2-4,-2-7-8,-1 2-8,-1-18-13,3 18-14</inkml:trace>
  <inkml:trace contextRef="#ctx0" brushRef="#br0" timeOffset="9823.5619">25289 6950 73,'0'0'3,"0"0"2,0 0 1,11 0 2,-11 0 3,13 0 1,-13 0 1,18 3 2,-8 3-4,-1-1-1,-1 1 0,3 6-1,-11-12-3,15 20 0,-10-9-1,0 1-1,-4 0 0,0 3-1,-1-6-1,0 4 1,-2-2-2,-6 0 1,0 0-2,1-1-2,-3-3-1,2 0-2,-2-3-3,2-1-8,8-3-12,-14 0-15,14 0-19</inkml:trace>
  <inkml:trace contextRef="#ctx0" brushRef="#br0" timeOffset="10886.6227">25458 6948 53,'0'0'3,"0"0"4,10-7 3,-10 7 1,15-5 3,-5 2 1,1 2 2,4-2-1,-1 3-3,-2 5-3,-2 0 0,-1 2-3,0 0-2,-2 4 0,0-1-2,-4 1 2,-2 0-2,0-1 2,-2-1-1,1-9 1,0 16-1,0-16 2,-6 11-2,6-11 2,0 0-3,0 0-1,-9 0-1,9 0-2,0-18-2,1 5-7,6-5-3,-1-1-7,3-2-5,2-1-3,0 0 0,0 3-3,3 2 7,-5 1 3,1 4 4,-1 4 10,-9 8 8,13-5 7,-13 5 6,11 0 4,-11 0 0,7 17 3,-3-3 3,-1 1-3,0 0-1,-1 1-4,-1 2-5,2-7 0,-1 1-2,1 0-4,-3-12 0,7 13-1,-7-13 0,9 2-1,0-2 0,-9 0-1,15-5 2,-9-5-2,0-3-1,-2 0 1,-2-2-2,-2 1 1,-2-3 0,-3 2-1,-4 1 1,0 5 1,-1 1-1,10 8 0,-16-9 0,16 9-2,-11-1 1,11 1-1,0 0-2,0 0 2,0 0-1,0 0 1,4-2 0,-4 2 0,20-15 1,-6 1 0,1 1 1,-4 0-1,2-5 0,0 1 1,0 0 0,2 2 0,-5 4 0,1 2 0,-11 9 1,14-11-1,-14 11 0,15 0 0,-15 0-1,7 20 1,-2-8-1,0 5 0,2-2 1,0 4-1,-3 0 0,1-2 1,-2-2-1,1-3 0,1-3 0,-5-9 1,3 12-1,-3-12 1,0 0 0,0 0 0,10-12 2,-6-1-2,-1 1 0,3-4 0,3 1-1,-1-2 0,1 5 0,1-1 0,0 5-1,2 0 1,1 3 0,-2 4 0,-11 1 0,15 1 0,-15-1-1,10 13 1,-10-13-2,0 17-2,-6-5-4,-8-1-12,0-2-25,1 0-22</inkml:trace>
  <inkml:trace contextRef="#ctx0" brushRef="#br0" timeOffset="11710.6698">26556 4277 1,'87'-7'10,"3"4"2,-3 3 0,-1 3 2,-2 7-1,-2 2 5,-3 3-1,-2-1-1,-2 4 1,-3 2-1,-1 1-3,-6 1 0,-6-2-4,7 3-2,-1-5 0,-3 3-3,-1-2-1,-6 3 0,4-5-2,-6 0 1,0-2 1,-9 0-1,-5 0 0,-3-2 0,-7-3 1,1-3-1,-9-1-1,3 1 0,-7-3-1,-1 1-3,-5-4-9,-3 1-5,-8-2-7,0 0-18,12 5-15</inkml:trace>
  <inkml:trace contextRef="#ctx0" brushRef="#br0" timeOffset="11943.6831">28304 4560 51,'0'0'4,"0"0"2,0 0 2,15-7 2,-2 4 3,4 3 3,1-1 2,1 1 0,3 4-2,-6-1-2,7 4-2,-13 5-2,-3-1-2,-3 5-7,-4-2-10,-2 1-23,-4 13-27</inkml:trace>
  <inkml:trace contextRef="#ctx0" brushRef="#br0" timeOffset="12754.7295">28637 5026 101,'0'0'3,"0"0"-2,0 0 0,0 0 0,7 8 0,-7-8 2,15 14-1,-4-4 2,2 6-2,3 1 0,2 4 1,0 3-1,0 2 0,-1-4 0,1 5-1,-4-6 1,-1 1 1,-3-3-1,-2-4 0,-1-4 1,-2-3 1,-5-8 1,4 11-2,-4-11 1,0 0-1,0 0-1,-10-14 0,2 5-2,-2-5-1,0-2 0,-1-6-1,0 4 1,1-8 0,1 4 1,0-3-1,3 3 2,4-1-1,-1 4 0,2 0 0,1 3 0,2 2-1,4 2 1,5 1 0,-2 1-2,3 4 2,1 0-2,1 3 0,1 0 2,-1 3 0,-1 3 0,-1 6 1,-2-1 0,-1 4 2,-2 0 0,-3 2 1,-3-1-1,-1 3 2,0-3-2,-3 0 0,-2-2-1,-5 2-1,3 0-4,-3-3-7,1-1-7,-3 0-12,6 0-15</inkml:trace>
  <inkml:trace contextRef="#ctx0" brushRef="#br0" timeOffset="13938.7973">29100 5007 43,'0'0'2,"0"0"2,8 5 0,-8-5 2,12 10-1,-12-10 4,16 12-2,-7-2 1,-2-1 1,-7-9 1,8 16 1,-8-16-1,2 9 3,-2-9 0,0 0 0,-4 10-1,4-10-1,0 0-2,-14-9-1,14 9-3,-7-16-2,4 5 1,1-4-3,1 0-1,1-3 0,0 2-1,5-3-2,1 2 2,4 0-1,2 3 0,0 2-1,3 3 1,0 4 0,1 1 0,0 2 0,-1 2 0,-3 0 2,-1 7-1,0 2 1,-2 2 2,-3 3 1,-1 2-1,-2-1 1,-1 3-1,-2-2 2,1-3-2,-1 2 0,0-4 0,2-3 0,-2-8-1,9 6 0,-9-6 0,16 0 0,-6-6-1,1-2 1,0-5 0,-1-3-2,-3-1 1,-2 0 0,-2-2-1,-3 0 1,-1 2-1,-7 1 0,-1 2 1,-4 5 0,-1 3 0,-2 2-1,1 4 1,1 0 0,3 0-1,11 0-1,-15 0-1,15 0 0,0 0-1,0 0 0,0 0-1,10-8 0,0-1 0,3-3 3,1-5 0,4 0 0,-6-7 1,3 4 0,-4-6 2,0 4 0,0-2 1,-2 3 0,-4-4-1,0 7 1,1 2 1,-1 1-2,-1 4-1,-1 1 1,-3 10-1,4-9-1,-4 9 2,9 4-1,-4 6 0,-1 5 1,1 2 0,3 6 1,1 4 1,4 2-2,-6 3 0,5-6 0,-2 5 0,0-11-1,-1 6 1,2-11-1,-5-1 1,0-4-1,-6-10 2,13 9-1,-13-9 1,13 0-1,-13 0 1,12-9 1,0 0-2,-4-3 1,6 3-1,-7 0-1,7-2 0,-6 4 0,8 2-1,-7 1 1,2 4 0,-2 0-1,0 4 1,-9-4 1,16 19-1,-11-9 1,-1 4 0,-3 0 1,-1 3 1,-3-2-3,-4-1-1,-3-1-5,-4 1-8,-3-2-16,-3 3-24,-1-5-11</inkml:trace>
  <inkml:trace contextRef="#ctx0" brushRef="#br0" timeOffset="14176.8109">28989 5002 84,'0'0'1,"10"-5"0,1 2-1,2 0 0,2 0-2,3 3-6,1-2-6,4 2-16</inkml:trace>
  <inkml:trace contextRef="#ctx0" brushRef="#br0" timeOffset="14778.8453">29960 4685 107,'0'0'1,"0"0"2,-7-11 0,7 11 2,-14-3 0,14 3 2,-16 0-1,6 7 1,0 9-1,5-5-1,0 8-1,1-6-1,4 5 0,0-4-2,6 0 1,-6-14-1,17 13 1,-7-10-1,1-3 0,1 0 0,1-4 1,0-4 1,-2 1-1,0-2 1,-2 1 0,3-2 0,-3 3-1,-1 0 1,-1-2-1,-7 9 0,11-2 1,-11 2-2,12 0 0,-12 0-1,9 6 0,-9-6-1,9 11-5,-9-11-5,10 5-14,-10-5-18,12 0-19</inkml:trace>
  <inkml:trace contextRef="#ctx0" brushRef="#br0" timeOffset="15309.8757">30047 4313 141,'0'0'5,"0"0"-3,0 0 3,0 0-1,0 0 0,0 0 2,0 0-1,0 12 0,0-2-1,1 5-2,2 1-1,2 6 2,0-1-1,2 4-1,0-5 0,1 3 0,-2-5 1,5-2 0,-3-3-1,3 1 0,-1-9 1,1 2 1,-1-4-2,2-1 2,-1-2-1,1 0 0,-1-2 0,2-1 0,-1-1-1,-1 1 0,-1 1 1,3 2-1,2 0-1,-3 0 1,3 5 0,-15-5 0,19 16 1,-12-6-1,2 0 3,-9 0-1,0 1 0,-3-1 2,-4 0-2,-3-2 1,-5-1 0,3 1-2,-9-2-1,6-1-1,-4-3-3,2 0-2,0-2-2,4 0-7,2 0-7,-1 0-15,12 0-15,-15-6-17</inkml:trace>
  <inkml:trace contextRef="#ctx0" brushRef="#br0" timeOffset="15601.8924">30306 4146 41,'0'0'1,"0"0"0,0 0 0,0 0 2,0 0 0,0 0 1,0 0 1,9 7-1,-9-7 0,5 10-2,-5-10-4,3 12-9,-3-12-11</inkml:trace>
  <inkml:trace contextRef="#ctx0" brushRef="#br0" timeOffset="15944.912">30485 4504 78,'0'0'3,"0"0"2,0 0 2,10 8 4,-5 1-1,-5-9 2,10 20 0,-2-11 1,-2 3-4,-1-1-1,0-2-2,0 1-3,-5-10-4,12 13-6,-12-13-16,14 8-23,-4-8-12</inkml:trace>
  <inkml:trace contextRef="#ctx0" brushRef="#br0" timeOffset="16090.9203">30470 4246 29,'0'0'-12</inkml:trace>
  <inkml:trace contextRef="#ctx0" brushRef="#br0" timeOffset="16647.9522">30530 3938 45,'0'0'3,"0"0"-1,0 0 2,4 8-1,-4-8 2,8 24 0,-3-10 2,4 10 0,-3 5 0,3 1 2,-2 6-1,2-4 0,1 8 0,-1-8 1,2 9-2,0-8-1,1-1-2,1-3 0,0 2-1,0-5 0,-1-3-2,1-3 1,-1-3 0,1-1 0,0-7 0,-1-1 0,-3-5 1,5-3 0,-4 0-2,2-8 0,-2-4-1,2-5 1,-2 0-2,-2-4 1,0 3 0,-4-3 1,-1 6 4,1 0 0,-2 3 0,-2 12 1,0-11-1,0 11-1,0 0 1,0 0-3,0 0-2,4 10 0,-4-10-2,4 14-3,-4-14-5,6 11-7,4-7-12,-10-4-25,16-1-8</inkml:trace>
  <inkml:trace contextRef="#ctx0" brushRef="#br0" timeOffset="16806.9613">30994 4032 94,'0'0'1,"0"0"-2,-7 10 0,7-10-1,-11 11-3,3-1-5,-1 2-6,-5 4-4,6-9-6</inkml:trace>
  <inkml:trace contextRef="#ctx0" brushRef="#br0" timeOffset="17134.9801">31060 4150 35,'0'0'2,"0"0"3,0 0 1,0 0 0,0 0 2,0 0-1,-2 5 2,2-5 0,1 13-2,3-1-2,1 0 1,0 2-3,0 1 0,1-1 0,0 3-2,2-2 1,-2 0-1,-1-1 1,-1-2-1,1-2 2,-5-10 0,6 16 2,-6-16 0,0 12-1,0-12 1,-11 5-4,11-5 0,-16 0-3,7-3-6,-2-6-7,2 0-9,-1-5-2,5-6-10</inkml:trace>
  <inkml:trace contextRef="#ctx0" brushRef="#br0" timeOffset="17354.9926">31105 3989 43,'0'0'4,"0"0"0,2-12 4,-2 12-1,0 0 2,0 0 1,13-7 3,-13 7 1,18 9-3,-9 3-2,2 0 0,4 3 2,-2 2-3,3 4 0,-3 3-1,-1-4-1,-3 3-1,3-5-1,-1 4-4,-6-7-7,0 4-9,-5-19-19,8 19-17</inkml:trace>
  <inkml:trace contextRef="#ctx0" brushRef="#br0" timeOffset="17612.0073">31253 4030 107,'0'0'5,"0"0"2,14 4 4,-14-4 0,18 5 2,-7-5 1,8 8 1,-3-6 1,4-1-4,-5 3-4,2-1-2,-4 0-2,2 0-4,-6-2-4,-9-1-6,0 0-11,9 2-21,-9-2-12</inkml:trace>
  <inkml:trace contextRef="#ctx0" brushRef="#br0" timeOffset="18079.0341">31550 3939 60,'0'0'4,"0"0"2,0 0 2,0 0-1,0 0 0,0 0 1,9-10 3,-9 10-3,-8-11-4,8 11-3,-14-4-1,4 4 0,0 3-1,0 4-1,0 4 0,2 2 2,3 3 0,0 0 1,5 4 3,0-4 0,2 2 1,7 4 3,3-7 1,7 5-1,0-11 3,5 4 0,-6-9-1,10 7-1,-5-10-1,1-1-7,-4 0-12,1 1-38,-3 0-14</inkml:trace>
  <inkml:trace contextRef="#ctx0" brushRef="#br0" timeOffset="18696.0694">29003 5627 45,'0'0'5,"-12"0"2,12 0 3,-15 2 2,15-2 1,-16 0 2,16 0-1,-15 0 1,15 0-7,0 0-1,0 0-3,0 0 0,3-7-2,5 2 1,6-4 0,9-1 1,3-4 0,12-3 1,5-5-1,10-1-1,6-5 0,11-3-1,6-7 0,9-5-2,7 2 0,6-6 1,7-2-1,1 0 0,12-6 0,9 2-1,-2-1 3,3 0 2,6-2 1,2-5 2,1 4 1,3-1 1,-8 1 1,-5 4 0,0 1-1,-3 7-1,-12 2-3,-6 8-1,-12 6-7,-8 2-14,-13-5-46,-10 17-8</inkml:trace>
  <inkml:trace contextRef="#ctx0" brushRef="#br0" timeOffset="21965.2563">30015 3992 0,'0'0'6,"18"-7"-1,-18 7 1,17-15 0,-6 4 0,1-2-1,0-1 1,3-5-2,-2 2 1,1-6 0,2 0-2,3-6 2,-4 3-1,7-7 0,3 3 0,-2-3 0,6-4 0,-2-1 2,7 1 1,-5-2 3,7-2-2,-9 2 3,2 1-1,0 1 2,-2 0-1,2 2-2,-6 3-1,1 2-1,-1 6-1,0-2-7,-3 4-11,0-3-28,1 12-19</inkml:trace>
  <inkml:trace contextRef="#ctx0" brushRef="#br0" timeOffset="27543.5754">29720 9215 0,'13'2'3,"0"-2"1,1 0 1,-1 0 1,-2 0 0,2 0 1,0-2 0,-1-2 2,1-1-2,0-7 1,-2 4-1,1-4 2,-1 3-2,0-6 0,0 7-1,0-8 0,-1 6-2,0 3 0,0-5-2,0 4 2,1-4-1,-3 0 1,2-2-1,-1 2 2,1-3 1,-1 1-2,-1-3 1,1 2-1,1-4-1,-1 4 1,1-5-2,0 2-1,-1-2 2,-1 1-2,2-1 0,-2-1 0,1 0 0,-2 1 1,0-2-1,2 3 0,0-3 0,-1 3 0,1-2 0,-1 3-1,0-2 1,0-1-1,2-1 2,-2-5 0,1 5-1,0-4 0,2 3 2,5-4-2,-6 4 1,8-4 0,-7 6-1,5 1 1,-5-1-1,3 1 0,-5-4-1,-1 4 0,0-5 0,-2 4 0,1-5 0,2 4 0,-3-5 1,1 4 0,-1 0-1,0 1 2,1-1 1,-1 1-2,-2 1 2,1-1-1,-1 1 0,3-3 0,-2 0-2,-1-5 0,1 4 0,0-5 0,1 3-1,1-2 1,1 1 0,-1 0 1,-1-1 0,3 6 0,-2-5 0,1 4 0,0-2 1,-1 0-1,-1-1-1,1 1 1,1-2 0,-2 2 0,3-3-1,-3 0 1,3 0 0,-3 0-1,3-3 0,-3-1 0,3 4 1,0-6-1,-2 6 0,0-2 0,-3 0 0,4 1 1,-1 1-1,-2 6 2,0-7-2,1 4 1,-4-3-1,1 2 0,1 0 1,0 0-1,-1 0 0,-1 1 1,-1 0-1,0-1 0,3 3 1,-2-1-1,-1 0 1,-1-4 0,2 2 0,-1-2 0,0 4 1,1-3-1,0 3-1,-1-2 1,1 1-1,2 5 1,-3-3-1,2 3 0,0-3 1,-1 0-1,2 0 0,-1 0 0,0-1 0,-1 1 0,1 0 0,0 0 0,0-3 0,0 3 0,0 2 0,-2-4 0,1 4 0,0-4 0,3 2 0,-2-8 1,0 8 0,0-6 0,3 4-1,-2-2 1,3 3-1,-2-2 0,1 3 0,3 3-1,-2-2 1,1 4-1,-1-5 1,1 7 0,-2-6 0,1 3-1,2 0 1,-1 3-1,0-4 1,-1 3 0,3-2 0,6 2 0,-4 1 0,4-1 0,-4 2 0,6 0 0,-6 0-1,6 2 1,-7-1 0,3 3-1,-5-1 1,4 2-1,-1 1 1,1 1-1,0-3 1,-3 4 0,4 1-2,-1 0 2,2-1-1,-3 2 1,1 0-1,0-1 1,0 2-1,2 1 1,-1 0-1,-1 0 1,3 2 0,-3-8 0,2 8-1,-1-7 1,2 6-1,-6-5 0,3 8 1,-1-5-3,-2 5 1,0 5 2,2-2-1,-2 7 1,1-6-1,-2 5 1,1-3-1,-2 4 2,2-4-1,-2 0-1,2 2 1,-10-8 0,15 13 0,-15-13 0,16 17-1,-6-9 2,-2 2-1,0-1 1,2 0-1,2 1 1,-2 0-1,6 0 1,-7 2 0,4 0-1,-2-1 0,3 0 0,-5 3 0,-1-2 0,2 2-1,-2 1 1,2-1 0,1 0 0,3-1 0,-1 3 0,1-2 0,1-1 0,5 4 0,-4-6 0,5 5 0,1-1 0,-4 2 0,-2-1 0,0 2 0,3-3-1,-3 4 1,1-2 0,-2 4 0,-2-7 0,4 4-1,1 1 1,2 2-2,-4 4 2,2-1-1,0 1 0,0-3 1,-1 6-2,-2-3 1,3 3 1,4-6 1,-3 2 1,1-2-1,2 2-1,-4 1 1,4-1 0,-1 3-1,0-3 1,-3 5-2,3-3 1,3 1-1,-4-3 1,-2 7 0,6-6-1,-1 3 1,0-5 0,-4 6 0,-2 3 0,-1-2-1,2 2-1,3-4 2,-9 6-1,4-4 0,-3 4 0,9-5 1,-10-1-1,8 1 1,-6-1-1,6 1 1,-6-2-1,6 2-1,-1-3 2,1 3-1,1-3 1,0 2 0,9-2 0,-6 3 1,10-5-1,-8 3 0,6-3 0,-4 5 0,5 3 0,-8-6-1,-5 5 1,-2-2-1,-2 3 1,6-3 0,1 3-1,-3-6 1,-1 0-1,6-2 1,0 0-1,7-2 0,-8 0 0,-2 1 1,-4-4-2,6 5 1,-5-6 1,-5-7-1,-5-2 1,6 4-1,-2-2 1,2 2-1,-3-4 1,6 3 0,-1-1 0,-1 0 1,0-3 0,5 2-1,-2-1 1,-1 1 0,4-4 1,4 1-1,1 0-1,-8-2 0,6-1 0,-5-1 0,2-2-1,-6 1-1,5-2 1,-3 0-2,0 0-4,-2 0-10,-1 0-25,-3 0-22</inkml:trace>
  <inkml:trace contextRef="#ctx0" brushRef="#br0" timeOffset="28607.6363">29584 9919 0,'0'0'0,"0"0"3,0 0 0,9-4 2,-9 4 0,23-5-1,-8 2 2,9-1 0,-3-3 0,7 0 1,-1-1-1,4-9 2,5 2-3,2-6 4,3 3-4,3-6 1,5 1-2,-1-4 1,10 1-1,3 1-1,4-4 3,4 1-1,2-7 1,2 3 1,2-7 1,3 3-1,2-2 0,-2 1 1,2-3-2,3 0-1,-1 1 1,0-9-3,4 8-1,2-4 1,2 1-1,1-1-1,0 2 0,-2-3 0,3 3-1,0 5 0,2-3 0,3 4 2,-9-2-2,3 1 2,-5 3 0,3 0 0,1 0 3,-2 0 1,-4 0-1,2-2 1,3 2 0,-4-2-2,7 4 1,-7-2-2,-3 5-1,-40 16-1,6-2-2,-5 3 0,4-4-1,-7 5-2,9-1-2,-5 0-4,1 0-11,-2 4-14,-4-1-20,8 1-11</inkml:trace>
  <inkml:trace contextRef="#ctx0" brushRef="#br0" timeOffset="30539.7468">29830 9313 0,'21'-18'4,"-1"1"-1,1-8 3,-4-3 0,4 4 1,-2-6 1,-1 6 0,-1-4-1,-1 3 0,0-2-1,2 3-1,-3 5-3,1-5 2,-1 2-4,1-3 1,-3 1-1,2-4 1,-1 1-1,0-2 0,-2-1 1,2-3-1,1 2 0,-2-3 2,5-1-2,-3 0 1,4-6 1,-6 5 1,6-5-1,-6 2 0,7 0-1,-7-4 1,2 1 0,-3-1-1,3 6-1,-3-9 1,1 6 1,0-7-1,0 4 1,0-3-2,-1-6 1,1 4-1,1-5 3,3 1-3,-1-3 0,2 0 0,-2-4 0,3 1 1,-1 3 1,0-6 1,-1 2-1,-1-2 1,2-3 1,-3 2 0,1-1-1,2 0 1,-4 0-1,3 0 0,0 1-1,2-1 1,-5 4-1,6-5 1,3-2-1,-4 3 0,5 0 0,-1 0 0,0 2-1,-5-1 1,6 3-1,-7 1-2,-1 7 2,4-4-1,-3-1 1,-1 8 0,0-5-1,2 7 0,-1 0 1,0 0-1,-3 4-1,3 2 0,-7 6 0,6-3-2,-4 8 2,0-4-1,-4 6 1,4 2 0,-2 4-2,-2-1 2,0 3 1,0-1-2,5 6 1,-2-1-1,3 3 1,-1-2 0,0 4 0,3 2 0,-2 1 0,3 3-2,-6-1 1,4 2 1,-3 3-2,1 0 2,-2 3 0,5 4 0,-3 2 0,0 2 1,9 5 1,-1 0-1,1 2 0,-3 1 0,7 3 0,-5 2 0,5 1 1,-4 4-2,-1-5 1,-2 7 0,6-4 0,-4 3 0,1-4 0,6 8 0,-3-8 0,-5 9-1,7 0-1,2 2 1,-5 1 0,6-1 0,-4 4 0,3-1-2,-4 7 2,9-6 2,-2-1-1,2 3 0,2 0 1,-2 0-1,1-2 2,0 5-2,6-9 0,-4 9 0,-5 1-2,6-1 1,1 3 0,-1-2 0,1 4-1,-3-4 0,1 7 1,0-6 0,-3-1 1,4 2 0,2-4 0,-2 3 1,0-6 2,4 6 0,2-1 1,-7-4-1,3-1 1,-7-2-1,0 0 0,4-8 0,-4 4-2,-1-9 1,-6-3-2,7-5 1,-8-1-1,-9-12 0,-1 2-6,2-3-8,0 5-23,-4-6-18</inkml:trace>
  <inkml:trace contextRef="#ctx0" brushRef="#br0" timeOffset="33343.9072">26131 15906 43,'0'0'4,"0"0"2,0 0 2,0 0 4,-9-3-1,9 3 0,0 0 4,-11-4-2,11 4-5,0 0-2,0 0-4,-8 0-1,8 0-1,0 0-1,-1 10 0,1-10 1,4 11 0,-4-11 1,8 9 0,-8-9 2,14 5 0,-3-5-1,-3 0 2,4-3-1,-2-3 1,5-4 1,-2 1-1,4-6 0,-3 1 0,4-4-1,-5-1 0,4-1-1,-4-1 1,5-3-1,-6 0-1,4-1 0,-4-3 2,2 1-2,0-3-1,2-3 1,4-2-1,-5 2 0,5-3 1,-5 0-1,4 0 0,-4-3 0,4 3 1,-3-4-1,-3 2 1,4-5-1,1 1 1,-1-6-1,2 2 2,1-4-2,-1-4 1,1 3-1,0-2 1,0 2-1,-1-2 0,1 2 1,-1-2-1,2 2-1,-3 5 1,3-3-1,0 0 0,1 1 1,-2-4-2,7 5 0,-4-3 0,6 3 0,4 2-2,-1-1 2,4 2-2,-3 2 1,5 7-1,-4-5 2,6 5 0,-7 0 1,1 3-2,-3 0 2,0 3 0,3-1 0,-5 3-1,3 1 0,-3 4 1,0-2-1,-4-2 1,5 6 0,-4-1-1,4 6 2,1-3 0,-2 9 0,3-3 0,-2 7 2,3 3-2,-4 2-2,5 0 2,-6 5 0,0 0 0,1 6 0,0 4 2,1 0-2,0 7 0,1-4 0,-3 7 1,6-2-1,-7 7 1,6-4-1,-6 2 0,4 3 1,-4 1 0,5 3 2,2 0-2,-4 4 1,4-3-1,-4 5 0,6-5 2,-5 8-3,5 0 0,-6 1 0,1 2 0,2-1 0,-3 5 0,3-4-1,-1 7 1,2-4 1,-4-4 0,6 6 0,-5-5 0,6 4-1,1-6 1,0 5-1,5 3 0,-6-6 0,5 5 0,-2-4 0,3 3 1,-6-5-1,-2 5 0,2-7 2,-4-3-1,2 1 0,-2-6 0,3 3 0,-6-9-1,4 6 1,-4-11-1,5 4 2,3 0 0,-2-7 1,2 2 0,-4-8 0,7 5 0,-4-9 0,4 2 0,-5-7 0,-2-4 0,2-1-2,-4-2 1,2 0 0,-6 0 1,0 0 0,-6-4-1,3 0-1,-6 0 2,-2 1-1,-2-1-2,-2-1-2,-3 3-3,-10 2-8,12-3-17,-12 3-32,0 0-3</inkml:trace>
  <inkml:trace contextRef="#ctx0" brushRef="#br0" timeOffset="34281.9608">26424 16494 1,'77'-15'12,"2"-2"1,4 2 2,2-4 3,6 3-1,5 0 2,-1 0 0,5-1-1,3 3-3,1-3 0,4 3-2,10-2-1,-6 2-2,-3 0-3,6 1-2,-4 0 0,6 2-2,5-4-1,-5 4-1,-6-9 0,7 8-1,3-5 1,-4 6-1,4-4 0,-7 4 0,-6-2 0,1 3 1,3 3-1,-8-1 0,-8 1 1,-5 2-1,-4-1 0,-9-2 1,-4 1-1,-9 0 0,-11 1-1,-3-3-2,-5 3-7,-8-3-14,-2 8-29,-10-9-11</inkml:trace>
  <inkml:trace contextRef="#ctx0" brushRef="#br0" timeOffset="35983.0581">25377 16880 5,'13'0'11,"3"-2"1,6-2 2,4-1 3,10-2 3,1-8-1,9 1 0,0-3-4,11-1-1,2-1-5,2 0 1,2-1-2,-4 2-5,1 5 1,-5 0-4,-2 4-4,-10-3-11,-5 7-16,-7-4-30</inkml:trace>
  <inkml:trace contextRef="#ctx0" brushRef="#br0" timeOffset="38591.2073">25674 16283 1,'9'0'8,"-9"0"-1,9 0 2,-9 0 1,16-4-2,-16 4 0,18-10 0,-18 10-1,19-14-3,-6 8 0,1-6-2,5-2 0,-5 2-1,9-4-1,-8 3 1,8-3 0,-6 1-1,4-3 1,-4 4 2,0 0-2,1 1 0,0 1 1,-1-2-2,1 2 2,-1-1-1,2-1 0,-1 2 0,-4-1 0,2-2-1,-3 3 2,3-4-1,-3 1 0,2-2-1,-2 2 1,2-6 0,-1 4-1,2-4 3,0 1-2,1 0-1,-3-1 1,2-1 0,-2 3-1,1-2 1,-2 0 1,0 0-1,-1-1-1,-1 1 1,-1-1-1,1-2 0,-2-5 0,2 4 0,5-4 0,-6 4 0,6-3 0,-6 1 0,6 0 1,-6 0-1,8 2 1,-7-3-1,-1 2 0,2-3 0,-1 0 1,1 0-1,1-1 0,-1-1 0,2 1 0,-2 0 2,0-2-2,3 3 0,-1-1 1,0-2 0,-1-1 0,2 1-1,-1-3 1,0 3 1,0-2-1,0 1 0,-1-1-1,-1 3 1,1 5 0,0-6 2,2 5-2,-3-4 1,-1 4 1,3-1-2,-4 0 1,4 3-1,-3-2 0,0 3-1,-2-1 0,1 1 0,-1-1 3,1 1-1,-2-4-2,2 5 1,-1-4 0,3 3-1,-2-1 2,4 1-1,-2 1-2,6-1 1,4 5-2,-3-5 2,5 5-1,-3-4 0,5 4 1,-6-1 0,8 1 0,-7 0-2,-1-1 2,2 4 0,-1-1-1,1 0 1,-1 0 0,2 0-2,-3 0 2,1 0 0,-1 1-1,2 0 1,-3 2 0,3-1 0,-3 1-1,1 2 1,0 0-1,0 2 0,-4 0 1,3 3-1,-5 0 1,3 0 0,-4 3-2,3 0 2,-2 2 0,2-1 0,5 1 0,-5 2 0,5 0 0,-5 0 0,6 0 0,-4 0-1,4 2 1,-4 1 0,1-1 0,0 3 0,1 0 0,-1 0-1,2 3 1,-1-2 0,-1 4 0,1-3 0,-1 2 0,-1-1 0,1 2 0,2 1 1,-4 0-1,4 1 0,-4 0-1,3 1 1,-3 3 0,2 1-1,-3-3 2,0 3 0,-1 0-1,1 0 1,-1 2 1,1-2-1,0 3 0,3-1 0,4 0 0,-2 3-1,5-2 1,-4 4-1,5-3 2,-4 4-1,7-4-1,-8 5 0,0 4-1,0-3 1,1 5-2,2-4 1,-3 5 1,0-3-1,1 4 1,2-5 0,-3 0 0,0 3 1,-1-3 0,2 1 2,-2 0-1,1-1 0,-3 0 1,2 0 0,-3-2 1,5-1-2,-2-1 0,2 2 1,4-5-2,-3 4 0,4 3 0,-4-4 0,6 4 1,-6-5-1,7 5 1,-9-5-1,2 4 0,1-6 0,-3 0 1,3 1-1,-2-1 0,0-1 0,-3 1-1,2-1 1,-2 0-1,2 0 0,-4 0 0,4 0 1,-4-1-1,4 0 0,-4-2 2,4 2-2,-4-3 0,7 0 2,2-1-1,0 1 0,2-5 1,-3 3 0,5-2-1,-4 1 1,5-5-1,-6 6 0,-2-6-1,1 5 0,0-3 0,-2 2 1,1 3 1,-3-3-1,0 3 0,0-4 0,-3 5-1,1-8 1,-4 7 1,5-7-2,-6-2 1,4 1 2,-3-2-2,1 1 1,-1-1 0,1 0 1,0-2-1,-2 0 0,1 0 1,1-1 1,4 0-1,-5-3 0,5 3 1,-7-2 0,5 0 0,-5-1 1,6 0-2,-10 0 0,3 0 1,-2 0-2,-10 0-1,18 0 1,-9 0-2,-9 0 0,13-2-2,-13 2-6,12-3-7,-12 3-23,13-8-29,-13 8-3</inkml:trace>
  <inkml:trace contextRef="#ctx0" brushRef="#br0" timeOffset="48291.7621">28019 16579 13,'0'0'4,"0"0"-1,0 0 3,6 9 2,-6-9 1,12 11 1,-12-11 0,15 13 2,-6-10-1,2 2 0,0-1 0,1-2-1,0-1-1,0-1 1,4 0-1,-1-1-2,4-4 0,-1-1-1,2-2-1,0-1-2,5-6-1,5 3 2,-3-5-2,4-2 2,-5-3-2,5 0 1,-4-4 1,4-3 0,-7 2 1,-2-5-1,4 0 1,-4-1-1,1-6 1,2-4-2,0 0 1,-1-1-1,4-2-1,-4-2 0,2-1-1,0 1 2,1 0-2,-3 3 1,3-2-1,-6 1 0,5 0-1,2-3 0,-4 3 1,3-4-1,-5 1 0,4-2 0,-5 1 0,6-2-1,-8-1 1,1-1 0,-1 4 0,-2-1 0,2-1 0,-3 1 1,-1 0-1,-1-3 0,0 4 0,-3 0 1,1 1-1,0 0 0,-1 1 0,1-1-1,0 2 1,0 0 0,1-3-1,0 0 1,2-2 0,-3-3 0,3 1 1,-1 0-1,2 1 0,-3-1 0,4 1 0,-3 2 0,2-1-1,-2 5 0,4-4 0,-5 1 0,4 1-2,-3-3 1,0 4 0,0-4 1,4 6 0,3-1 1,-4 1-1,6 1 1,-4 2 1,4 4 0,0-5-1,3 6 1,-6-1-1,1 2 1,0-1 0,0 4-1,1 0 0,0-5 0,0 6 0,-1-2 0,1 5-1,1-3 1,2 4-1,-3-2 1,3 4 0,1 6 0,1-4 0,-2 6-1,2-3 1,0 4 0,2-1 0,3 6-1,-3 1 1,3 4 0,-5-2-1,5 5 1,-6 1-1,4 3 0,-7 1 0,1 0-1,1 0 2,-1 3-1,2 5 0,0 1 0,1 1 1,1 2-1,1 2 1,-2-1-1,3 7 0,-4-4 1,3 3 0,-4 1-1,6 1 0,0-4 1,0 8 0,4-4 0,-2 8 0,4 1 0,-3-1 0,8 4 0,-6 1 0,0 5 0,0-3-2,1 5 1,0 0 0,-3-2 0,3 5 0,-5-3 0,3 7 0,-2-4 1,5 4 0,-2 5 1,2 0-1,3 1 1,-1 1-1,4 4 1,-3-1 0,2 4 0,-5 0-1,4-5 0,2 8 0,-5 1-1,3-2 0,-7 5 1,9-2 0,-1 1 0,0 2-1,2-1 1,-5-2 0,2-5 0,-1 7 0,7-4-1,-5 1 0,-1 2-1,0-4 1,-2 2-1,3-3 1,1 1-1,-2-7 2,-3-5-1,3 5 2,-2-3-1,4-2 1,-3-2-1,2-5 1,-3 1 0,-2-5-1,0 0 1,0-10-1,-6-2 0,2-5 1,3-2-1,-4-5 1,-2-2 1,4-5-2,-20-6 1,5-3 0,-4 2 0,6-2-1,-1-1-2,1 0-2,-4-1-2,3-3-13,-1 0-21,-5-3-24</inkml:trace>
  <inkml:trace contextRef="#ctx0" brushRef="#br0" timeOffset="49414.8264">31456 15827 14,'0'0'4,"18"-14"-2,-3 3 2,5-4 0,2-7 0,0-5 2,3-5 1,3-8 1,-3-3-4,-3-7 2,-6-2-1,-2-1 1,-5-6-1,-1-3-2,2-6 1,-3 1-2,-7-5 1,4-5-1,-3-1-1,1-5 2,1-2-2,-2-3 1,2-2-1,-6-6 3,4-1-4,-2 1 1,1-8 0,-1 1-1,-1-2 0,1-1-1,-4-4 1,4 1 0,-2-2 0,-1 2 0,-2-2 1,2-6 0,3 6 1,0 1 0,1 3 0,1 4 2,2 3 1,2 5-2,5 1 1,0 7 0,-3 4 0,5 4-1,-1 1 2,6 7-4,-4 3 0,5 4 2,-4 4-2,1 8 1,3 0 1,0 1-1,-1 9 0,2 2-1,2 11-1,-2 0 0,5 11 0,-1-1 0,0 14-2,-2 2 1,6 6 1,4 5-1,1 10 0,-1 10-1,3 2 1,7 7 0,-1 4 1,1 11-2,-4-1 1,-4 9-1,0 2 2,4-3-1,-3 12 1,-6 7 0,-1 0-1,-2 9 1,3 3 1,-2 1 0,2 6 2,-11 10 0,11-6 1,-4 3-1,-3 4 1,12-4-1,0 9 2,3 3-2,-7-2 0,6 0 0,-9 0 2,0-1-2,10 0 1,-12 6 0,-4-10 0,4-2-1,5-3 0,-3-6 0,4 0-3,2 1-5,-7-10-18,-9-46-29,6 1-12</inkml:trace>
  <inkml:trace contextRef="#ctx0" brushRef="#br0" timeOffset="54399.1114">25495 16532 0,'0'0'6,"15"0"4,-4-2-1,1-2 1,0-2-1,3-3 0,-1-2-1,3 0 0,-4-4 1,4 1 0,-4-2 1,3 0-1,-1-3-1,2 3 1,-5-2-1,5-1-2,-4-1 0,5 0-3,8-1 1,-8-3-2,7-5-1,-5 3-1,5-4 1,-6 1-1,8-2 1,-7-1-1,-1-3 2,-1 3-1,1 3 0,1-6 0,0 2 0,1-3 0,-2 1 1,1-4-1,-1 1 0,0-3 0,1 1-1,-1-1 0,-2-4 1,4 4-1,-5-4 0,5 3 0,-1-1 0,0-1 0,-2 1 1,6 0-1,-4 4 2,4-6-2,-3 3 0,3-2 1,3 2 0,-3-1-1,3-5 2,-6 6-1,7-4 2,-5 3-1,6-1 0,-8 0 2,3 2-1,0-1-1,1 4 1,0-3-2,0 3 1,1-2-1,-1 4-1,1-2 0,-1 3 0,1-2 1,-5-3 1,8 6-1,-6-1-1,4 5 2,0-5-2,3 5 1,3-1 0,1 3-2,3 4 1,-3-1-1,6 2 1,-5 2-1,5 2 1,-8-1-1,0 4 1,-1 2-1,-3 1 1,2-1 0,-3 4-2,5 1 2,-8 0 0,8 0-1,-6 1 1,6 1 0,4 1 0,-3 0 0,2 0-1,-3 2 1,3 2 0,-2 1 0,2-1 0,-5 3 0,-2 0 0,0 0-1,-3 3 1,2 2 0,-3 0 0,3 2 0,-3 2 0,-2-1 0,0 4 0,3-1 0,-3 0 0,-1 3 0,-1 1 0,4 1 0,-5-2 0,7 4 1,1-2-1,-2 4 0,3-2 1,-3 4-1,5-4 0,-4 6 0,4-4 0,-8 6 0,1-4-1,0 5 0,1 4 1,-1-2-1,0 5 0,-1-5 0,1 5 1,0-2-2,1 4 2,2-5 2,-2 2-2,4 1 1,-3-1-1,4 2 0,-4-3 0,5 4 1,2-3-1,-2 5 1,2-8 0,-4 8-1,7 2 1,-7-3-1,8 6 0,-7-4 1,0 4-1,2-4 0,0 9 0,2-11 0,-2 2 0,3 3 0,-3-6 0,3 3 0,-4-5 0,5 4-1,-5-8 1,5 5 0,0-6 1,3 5-1,1 2 2,-2-2-2,6 1 1,-5-4-1,6 6 0,-6-6 0,1 5 0,-1-7 0,-2-3-1,3 2 1,-4-5-2,3 1 2,-8-4 0,5-2 0,1-1 0,-5-2 0,-1-3 0,-4 1 0,-1-4 0,-6 0 0,3-1 0,-9 1 0,-3-4 0,-10-5 0,15 8 0,-15-8 2,10 6-1,-10-6 1,0 0 1,0 0 1,0 0-1,0 0 1,0 0-1,0 0-1,0-6 1,0 6-1,0 0-1,-10-10 0,10 10 0,-10-9-1,10 9 0,-9-11 0,9 11 0,-10-9-1,10 9 0,-13-12 0,13 12 1,-15-9-2,1 6 2,5-2-1,-8 3 1,6-3 0,-3 1 0,1 1 0,-3-1 0,5-2 0,1 1 1,-1-2-1,1 0 2,-2 0-2,4-1 0,-6 0 1,4-1-1,-5 1 0,4-2 1,-3 2-1,2-3 0,-2 2 0,-1 0 1,-1-5-1,2 3 0,-1-3 0,-2 1 1,-2-2-1,3 0 0,-4-2 0,1 0 0,-3 0 1,0 1-1,0-2 0,0-6-1,-1 4 1,-3-4-1,1 5 0,-7-6-1,3 5 0,-4-6 1,3 5 0,-5-1 0,0-2 0,-1 3 1,1-6-1,5 2 0,-7-2-1,4-2-3,-5-1 0,2 0 0,-1-3-1,-2 1-1,1-4 0,0-1 0,-2 2 3,-2-8-2,5 4 0,-4-4 0,2 4 1,1-3-1,0 1 0,-1-1 0,3 3 1,3 2 2,-5-4-1,3 2 2,-3-1-1,0 1 0,1-3 1,0-1-2,-1 2-1,-5-4 3,7 5 0,-5-3 0,5 3 1,-2 0 0,2 2 1,-1 1 1,1 2-1,6 9 0,-6-5 0,3 6 0,-3-3 0,3 5 1,-3 0 1,2 3-1,0 3 1,0-4 2,-2 6-1,-3 1 0,4 3-1,-1-2 0,4 5 1,-2 2-2,2 0-1,-1 4 0,4-1 0,5 3 0,-5 0-1,4 3 1,-3 1 0,4 4 1,-3-2 1,3 5 1,1-1 0,-1 2 2,2 2-2,0 1 2,4 2-1,-2 0-1,1 2-3,2 1 1,0 1 0,4 1-1,-1 2 0,-2-1 2,3 5-1,-6-5-1,6 7 1,-5-6 1,7 7-2,-6 1 1,6-1 1,-3 5 0,5-4-1,1 4 1,-2-4 0,3 6-1,-3-6 1,-1 0-1,3 2 0,-1-2 1,0 1-1,-3-2 0,2 3 0,-2-5 0,-1 5 0,2-5 0,-7 5 1,3-4-1,-5 6-1,3 3 1,-3-3-1,1 7 0,-3-4 0,1 5 0,-2-2 0,2 5 0,-2-3 0,-1-3 0,-1 3 0,-2-3 0,1 4 0,-1-4 0,-3 6 0,-3 0 0,4 0 1,-3 1-1,2 0 0,-2 4 0,3-4 1,-2 3-1,4-6-1,2-2 1,-1 1-1,2-5 0,-2 3 1,1-6 0,-1-1-1,3-2 2,1 3-1,-1 0 0,0-4 1,-1 4-1,3-5 1,-1 3-1,-1-5 1,-4 2-1,3-4 0,-7-4 1,3 0-1,-2-2 2,3-1-2,-2-3 1,0-3-1,2-1 1,1-1 0,4-2-1,-3 1 1,2-4-1,-2-1 0,2-1 1,-3 2-1,3-2 0,-1 1 0,0-2 0,1 0 1,2-1-1,-1 1 0,1-2 2,4 0-2,0 0 1,1-1-1,3 0 0,1 1 0,2-2 0,10 0 0,-15 0 0,15 0-1,0 0-2,-9 3 1,9-3 0,0 0-1,0 0 1,0 0 0,7 2 1,2 1-1,0-3 2,5 2 2,2-2-1,3 0-1,3 0 1,0-2-1,5-3 1,0 0-1,2-1 0,2-1-1,-2-3 1,4-2 1,-5 1-1,4-4 0,-4-2 1,3 0 0,-4-4 1,8-1-1,0-5 1,-2 1-1,7-3 0,-8-5 0,5-7 1,-4 1-2,6-5 0,-8 0 1,0-4-1,-2 0 0,1-3 0,0 0 0,-1 2-1,2-4-1,-4-1 1,2 1-1,-6-7 0,6 4-1,-8-3 1,3 4 1,-3-5 0,4 1 1,1-1 0,-5-1 1,8 6 0,-7-7 0,8-1 0,-7 0 1,6 0-1,-6 2-1,0 1 1,1 0-1,0 4 0,0-1 1,-1 2 0,1 4-1,0 2 1,0-1 2,0-2-1,1 6 0,-1-1-1,7 3 0,-4 3 1,6 2-2,-3 1 1,6 5-2,4 5-1,-2 0 1,3 4 0,1-2 1,1 2-1,0 2 1,3 2-1,-5 1 1,0 3 0,3 0-1,-6 3 1,5 4-1,-7 1 1,6 4 0,0 2-2,-4 3 2,1 0 0,-2 7 2,4 1-2,-4 1 0,5 3 0,-6 5 1,-4-2-1,3 4 1,-2 1-1,1 2 0,-3 2 1,1 2 0,-4 1-1,3 4 1,-3-2-1,2 5 0,-4 5 0,5 0 0,1 1 0,-2-3 0,4 7-1,-3-3 1,5 6 0,-3-5 0,6 2 1,-6-1 0,0-1-1,1 3 2,0-5-1,3 6-1,-3-7 0,3 6 0,-4-1 0,6 1 0,1 1 0,1-1-1,1 2 1,-1-3-2,4 3 2,-1-3 0,6-4 0,-8 1 0,3-3 0,0 4-1,-4-5 2,1 6 1,-3-3 0,3 1 0,-6 1 0,4-4 1,3 2 0,-1-5 0,4 5 0,-2-8-2,5-1 0,-6-3-1,6 2 0,-8-3 0,-3-1 0,2-2 0,-6-2 0,1-1-1,-5-2 1,5 1 0,-5-5 0,4 0 0,2-1 0,-4 0 1,4-4-1,-4 0 0,3-4 0,-6 3 0,3-3 1,-6-1-1,-2-1 0,0 0-1,-2-1-2,-1-2-12,-2 12-39,-2-11-11</inkml:trace>
  <inkml:trace contextRef="#ctx0" brushRef="#br0" timeOffset="59109.3809">26662 15850 26,'0'0'4,"0"0"0,0 0 2,0 0-1,0 0 0,0 0 0,0 0 0,0 0-1,0 0-1,-2 7-2,2 2-2,3 1 1,1 1 0,1 3 0,1 0 1,0-1-1,0-1 1,0-2-1,-6-10 1,9 11 2,-9-11 2,0 0-1,0 0 1,9 1 0,-9-1 1,0-10 1,0-2-2,0-3-2,-3-2-1,1-3 0,0 2-1,-1 0 1,0-1-2,2 5 1,0 0-1,-1 3-1,2 11-1,0-14-1,0 14 1,0 0 0,10 0-1,-10 0 0,13 7 2,-13-7-2,16 15 2,-8-4 1,0-2 0,2 0 0,-10-9 0,13 14 1,-13-14 2,10 7-2,-10-7 2,11 0 0,-11 0-1,7-11 2,-4 3-1,0-4 0,0-2 0,0 1-1,-1-1 2,2 2 0,-2 0-2,-1 4 1,-1 8-1,3-12-1,-3 12 1,0 0-2,0 0 1,0 0-1,9 5 1,-5 4 1,2 2-1,1 1 1,1 2 0,0 1 1,2-1-2,-1 1 0,-1-3-1,1-1-2,0 0-5,-9-11-6,14 12-8,-14-12-5,15 5-4,-15-5-3</inkml:trace>
  <inkml:trace contextRef="#ctx0" brushRef="#br0" timeOffset="59312.3925">26956 15712 16,'0'0'1,"0"0"0,0 0 0,0 0-1,7 0 0,-7 0 0,0 0 0,0 0-1,1 8 0,-1-8-2,0 11 1,0-11 1,0 13-3,0-13 2,0 0-2,10 9 3,-10-9 1,11 0 0</inkml:trace>
  <inkml:trace contextRef="#ctx0" brushRef="#br0" timeOffset="59616.4099">27035 15716 0,'15'-12'5,"-4"-1"2,3 1 1,-6-1 3,4 3 1,-7 2 1,4-3 1,-9 11 0,0-11-3,0 11 1,0 0-4,0 0-2,0 0-2,-10-6-3,-2 6 0,12 0-2,-19 16 1,9-7-1,-2 2 1,4 2 0,-5-2 0,8 4 0,3-2 0,2-1 1,0 2-1,0-3 1,2 0 0,6-2 3,6-1-2,-2-2 2,6-1-1,-6-2 2,9-6-4,-5 3-1,7-1-7,-6-6-13,1 1-15,-5-6-19</inkml:trace>
  <inkml:trace contextRef="#ctx0" brushRef="#br0" timeOffset="60303.4492">27260 15521 10,'0'0'1,"-2"9"0,2-9 0,-6 18 2,1-5-1,0 0 2,0 1-2,1 1 2,0-3-1,1-2 0,2-1-1,1-9 0,0 13 1,0-13-1,7 7 0,-7-7 0,13 0 0,-13 0-1,16-9 0,-6 1 1,-1-2-1,-1-1 0,-2 0 0,0 1 3,1 0-2,-7 10 0,6-11 1,-6 11-2,0 0 0,0 0 0,9 2 2,-9-2-3,6 15-3,-2-7 3,2 1 3,-2 1-3,-4-10 0,10 15 0,-10-15 0,11 8 0,-11-8 0,0 0 0,12 0 0,-12 0 0,3-9 0,-3 9 0,0-17 0,0 7-3,0-4 1,-2-1 0,0 2-1,1 0 0,1 3 0,0-2 0,0 12 0,0-17 1,0 17 2,0 0 0,9 0 1,-9 0 0,0 0 3,11 13 0,-11-13-1,11 16 1,-11-16-1,13 16 1,-13-16-1,8 14 1,-8-14-2,0 0 1,0 0-1,0 0-2,0 0-2,10 0-8,-10 0-8,2-11-11</inkml:trace>
  <inkml:trace contextRef="#ctx0" brushRef="#br0" timeOffset="61103.4949">27860 15457 6,'0'0'1,"0"0"1,0 0-1,-8 0 1,8 0 0,-15-3 1,5-2 0,-2 5 0,1-3 0,0 1 1,1-4 0,0 0 2,10 6-2,-14-15 2,14 15 0,-6-16 0,6 16-1,0-15 1,0 15-5,9-15 1,-9 15 0,17-12-1,-7 7-1,3-2 1,-1 1-1,2 1 1,-1-1-1,4-1 1,-3-1-1,1 0 2,-1 0-2,1 0 1,0-1 0,-1-3 1,-2 4 2,-1 0 1,2 1-1,-3 1 2,-10 6 1,15-8-1,-15 8 0,0 0-2,10-7-1,-10 7-3,0 0-3,0 0-10,0 0-13,0 0-18</inkml:trace>
  <inkml:trace contextRef="#ctx0" brushRef="#br0" timeOffset="62035.5482">27625 15097 0,'-43'12'3,"-4"1"1,3-1-1,-5 4-1,4 0 0,-5 2 0,-2 2-1,-1 1 0,-3-1 0,1 4 0,0-2-1,1 5 2,1-3-1,3 5 0,0-2 0,1 4 0,5 3 1,-2 1-1,4 1 1,-1 0-1,2 3 3,3-3-2,-2 3 2,8-4-1,-1-2 1,9-1-2,1 0 2,7 0-2,0-3 0,12 0-2,2-2 1,2 2 0,2-3 0,9 3 0,9-5 0,-2 1 1,11-1 0,-1-1 0,11 5 2,-2-4-2,9 2 1,-2-4-2,0 2 1,7-6 1,-1 3-2,9-9-1,-1-3 0,4-4 1,2-2-1,1-3 1,1 0-1,2-5 1,1-4 1,-3-6 0,-5-4-1,6-4 3,1-8-1,-1 2 3,4-7-1,-6 0 0,4-4-1,-6 0 0,3-1 1,-6 0-1,-8 0 0,0-3-1,-8 1 2,1-1-3,-5-4 2,-6 2-1,-2-5 1,-10 4 1,-2-3-1,-11 0 3,-1 1-1,-12 1 1,-15 2 2,-3 1-1,-9 7 1,-5-1-2,-7 6-1,-5 4 0,-7 5-3,-5 7-3,-4 9-3,-10 8-8,-8 7-11,-11 15-20,0 19-23</inkml:trace>
  <inkml:trace contextRef="#ctx0" brushRef="#br0" timeOffset="64961.7156">28379 16583 0,'24'-4'6,"0"-1"1,-3-3 2,1-4-1,1-2 2,-1-4-2,2-3 0,-1-4 0,1-4 1,-3-2-4,2-4-1,-3-2 0,-1-3-1,0-8 2,-1 3 1,-4-4 0,3-2 0,-4-2 0,1-2-1,-2-4-1,1-2 1,-3 1-1,2-5-2,-1-3-1,3-2 0,-3-2 0,3-1 1,-2-2-2,3-2 0,5-1 1,-3 1 1,6-4-1,-7 1 0,9-2 1,-5-2-2,5 1 1,-3-1-1,2-3 0,1 0 0,3-2 0,0-1 0,1 4 0,1-3-1,-1 4 1,2-1-2,-5 4 1,2 1 0,-3 4-2,5 0 1,-6 2 1,8 2 1,-6 2-1,7 1 1,2 2 1,0 4 0,4 5-1,-4 0 0,3 3 0,-4 5 0,4 3 0,-6 6 0,-1 3-1,-1 7 0,-2 4 0,0 5 0,-1 7 1,0 3-3,-3 2 2,2 4 0,-7 3 0,4 3-2,-2 1 2,1 2 0,-1 3 0,3 3 0,5-1 1,-1 2 0,6 1-1,-3 2 1,7 1 0,-3 1-2,6 2 2,-5 2-1,-1-1 1,2 9 0,-1 0 0,4 1 0,-4 3 0,4-1 0,-3 6 0,7-3 0,-1 8 0,1-7-1,1 3 1,-2 1-1,0 1 0,0 3-1,4-2 2,-6 6-1,1-5 1,-1 8 0,1 1 0,2 4 0,0 3 1,3-2 1,-2 4 0,-2-1 0,0 6 1,4-5-1,-2-1 2,-3 4-1,2 0 0,-1 1-2,-1 2 1,2-1-1,-3 1-1,-1-3 0,0 3 0,0-2 0,0-6 1,-3 4 1,9-6-1,-7 7-1,2-1 0,-2-2 2,5 3-2,-6-4 0,3 5-2,-6-5 1,-6 1-1,7-5 1,-1-7 0,-3 1 0,-3-7 0,-1 4 1,0-3 1,3-4-1,4 0 2,-7-8-1,1 3 1,0-7 1,1 2-2,-1-11 0,4-4-1,-1-2-1,-6-3 0,3-2-11,-2-3-18,-10-2-25</inkml:trace>
  <inkml:trace contextRef="#ctx0" brushRef="#br0" timeOffset="66237.7886">30186 14764 4,'0'-10'5,"-4"2"-4,-1-4-6,2 0 0</inkml:trace>
  <inkml:trace contextRef="#ctx0" brushRef="#br0" timeOffset="72291.1348">28807 16125 4,'4'-23'8,"1"-3"0,3 4 0,-4 1-1,2-3-1,0 5-2,0-5-1,2 5-1,0-3-1,-2 5-1,1 0 2,-1 2-2,2-2 1,-2 3-1,0-4 0,0 0 1,0 0-1,2 0 1,2-2-1,6-1 1,-6 1-1,5-2 2,-4 3-2,5-1 0,-5 0 1,3 0-2,-8 0 1,2-5 0,-2 4 0,-1-1 0,0 3 0,1-2 0,-2 4 1,2-3-1,-2 6 1,0 1 0,-1-3 0,0 1-1,1-3 1,0 0-1,2-3 2,-1 1-2,3-3 0,-1 2 0,0-1 0,1 4 0,-1-4 0,1 4 0,-2 1 1,1 1-1,0-2 0,-1-1 0,1 2 1,0-3-1,-2-1 0,3 0 0,0-1 0,-1 1 1,4-2-1,-3-4 0,1 5 1,-1-2-1,0 4 0,-1-2 0,1 3 3,0-2-3,0 4 0,-2 1 0,0-2 0,3 2 0,-1-7 0,0 4 0,0-4 0,2 2 0,-1-3 0,-1 2 0,3-4 0,-5 3 1,4-3-1,-3 4 0,2-4 0,-3 4 1,3-4-1,-3 4 0,2-3 0,-2 1 0,1-2 1,-2-3 1,0 4-1,0-3 0,-2 4-1,-1-2 1,1 3 0,0-2 1,0 5-2,-1 4 0,1-6 0,-2 4 0,1-4 0,1 2 0,-1-4 0,4 2 0,-3-4 0,-1 1 0,2-1 0,0-1 0,0 0 0,0-1 1,3 0 1,-3-1-1,2-3 0,-2-1 1,2 0-2,3-6 2,1 2-1,6-1-1,-1 1 0,5 1 0,-5 1 1,7 3 1,-7 3-1,8 7-1,-8-2 1,0 4-1,-1-2 0,3 1 1,2-1-1,-1 0 0,4-2 0,-1 0 1,2-1-1,0-1 0,3 4 0,-5 1 0,0 1 0,-1 2 0,1 2 0,-4-3-1,5 7 0,-4-5 0,1 7 0,-1-4-1,3 6 1,-4-8 0,6 8 0,-2 1 1,4-1 0,3 1-1,0-1 1,3 3 0,-2 0-2,4 2 1,-4 2 1,3 1-1,-5 0 0,0 1 0,-1 3 0,0 0-1,0 2 2,-3 1-1,2-1 1,-4 1 1,3 4 1,-2 3-1,2-2 1,-3 5-1,4-3 0,-2 7 1,1-4-1,0 10 0,4-6-1,2 5 0,-2 1 0,2 3 0,-4 2 0,10 0-1,-6 3 1,4-6 0,-3 6-1,1-5 1,2 5-2,-1-6 2,1 6-1,-6-6 2,6 8-1,-8 1 0,4 2 0,-8 2 2,6-3-2,-4 5 1,6-5 0,2 4-1,-3-6 1,6-5-1,-5 1 1,5-4-1,-3 2 0,8-4 0,-4 4 0,-4-5 0,1 6-1,1-3 1,-5 5-1,0 6 0,1-4 0,-6 7-1,-3-4 1,0 7 0,5-4-1,-8 6 2,5-5-1,-3-5 1,1 6 0,6-3 0,-2 2 0,5-6 0,-9 9-2,4 0 2,0-5-1,1 6 0,0-3-1,2 3 0,-3-6 0,2 5 1,3-8 1,4-4-4,-2 0 4,3-2-1,-2-3 0,-4-4 1,2-1 1,0-6 0,8 0 3,-7-5-2,2-3 2,3-4 1,-5-3-1,2-3 1,1-1-3,1-8-2,-10-8-7,0 2-8,-6-16-23</inkml:trace>
  <inkml:trace contextRef="#ctx0" brushRef="#br0" timeOffset="73468.2021">30131 14616 1,'0'0'2,"0"-9"-1,0 9 1,0-20-1,-4 3 2,4-3-1,0-1 0,0-3 2,0 2 2,0 4 1,0 0-1,0 8 0,0 0 0,0 10 0,0 0 1,10-5-1,-10 5-1,13 5-3,-2 2 2,5 3-1,5 4 2,1 3-3,5 0-3,-5 3-5,8 1-8,-7-3-9,8 6-12</inkml:trace>
  <inkml:trace contextRef="#ctx0" brushRef="#br0" timeOffset="73781.22">30411 14427 36,'0'0'2,"0"0"2,0 0-3,0 0 1,0 0 0,-5 12 0,5-12-1,0 18 0,0-7-3,4 3-2,3-1 1,2 1-4,1-4-4,4 0-2</inkml:trace>
  <inkml:trace contextRef="#ctx0" brushRef="#br0" timeOffset="73953.2299">30567 14364 0,'-3'8'0,"3"-8"0,-3 17 0,3-5 0,-1 0 0</inkml:trace>
  <inkml:trace contextRef="#ctx0" brushRef="#br0" timeOffset="74193.2436">30702 14307 0,'7'-8'1,"-7"8"1,8-17-1,-8 17-1,10-18-4,-10 18 4</inkml:trace>
  <inkml:trace contextRef="#ctx0" brushRef="#br0" timeOffset="74785.2775">30738 14939 17,'0'0'1,"10"-10"0,-2-6 2,10 3-2,2-6 1,4 1-1,3-5 1,1 2-2,1-1-3,-10 8-4,4 6-10</inkml:trace>
  <inkml:trace contextRef="#ctx0" brushRef="#br0" timeOffset="79022.5198">28562 5398 0,'-25'-35'1,"3"1"3,3-1-3,2-3 2,3 2-2,1 0-1,4 2 1,3 3 0,1 0-2,2 1-1,1 0 0,4 5 0,-2-2 1,5 4 0,1 0-1,0 4 2,3-3 2,0 0-1,2 5-1,1-4 2,1 1-1,2 3-1,1-3 2,0-2-4,4 6 1,1-5 0,-1 7 0,3-4 0,2 4 1,0-2 0,5 2 0,-2 2 1,5-2 0,-2 2 1,7-5 0,-5 2 0,10-4-2,0 0 2,3-1-1,0 3 1,0-7-1,6 5 0,-3-8 0,5 3 0,-4-3 2,-1 2-2,4-3 3,-2-4-2,9-1 0,0-3 1,5 0-1,4-3-1,1 2 1,6-5-1,-1 0-1,0 2 0,4-2 0,2 3 0,-4 2 0,3 4 0,-3-4 0,1 6 0,-5 0-1,4 2 1,-7 4-2,0-2 2,0 2-1,-4 2 1,-3 3-1,1 2 1,-5 0 0,1 3-1,-3 0 1,-7 2-1,1 2-1,-4 3 4,5 3-4,-5 1 1,-1 0 0,-2 4 0,-9 0 0,5 7-1,-10 0 1,2 4-2,-9-1 1,-3 4 1,2 0 0,-3 2 1,3 1-1,-3 1 0,5 1 1,-3 1 0,2 4 0,2 0-2,-3 0 1,-5 1 0,7 4 0,-7-1 0,0 2 0,-5-1-2,2 0 2,-4 0 0,2 2 1,-1-4-1,-5 4 1,0-5 0,3 6 1,-5 1-1,-2-3 2,1 6 1,-2-3-1,-2 4 0,0 0-1,-9 8-10</inkml:trace>
  <inkml:trace contextRef="#ctx0" brushRef="#br0" timeOffset="86758.9623">30091 3734 66,'0'0'4,"5"-11"2,3-2 3,-2-4 3,7-5 2,0-6 0,7-6 2,-4-11 1,8 1-4,4-5-8,-1-5-21,13 1-36,-11-4-3</inkml:trace>
  <inkml:trace contextRef="#ctx0" brushRef="#br0" timeOffset="88432.058">29797 10836 0,'0'0'1,"0"0"-1,0 0 2,0 0 0,-9-7 2,9 7 0,-9-7 3,9 7 2,-12-10-1,12 10 0,-17-4 1,8 4-2,-3 0-1,1 2-3,0 4 0,0 2-3,-1 5 0,3 1 0,-4 6-3,-2 0 2,5 7 0,-3-2 0,8 4 0,-4 4 2,9-2-1,1 1 1,9-3 0,4 1 0,-1-6 2,6 4-2,-3-7 1,5-6-2,-6 1 2,-1-4-1,1-4 0,-4-1 1,3-3 2,-5-3-1,0-1 2,-9 0 1,14-9 1,-10 1-1,-2-5 1,-1-1-1,-1 0 0,0-2 0,0-1-1,0-2-1,0 2-1,0-6-1,3 7 0,2-5-1,2 6 1,-2-3-2,3 4 0,2 0-3,2 4 3,0 4-1,0 0-1,1 2 1,0 4-2,0 0 2,0 0-2,-1 4 0,-1 2-5,0 1-6,2 2-13,-2 6-13</inkml:trace>
  <inkml:trace contextRef="#ctx0" brushRef="#br0" timeOffset="88960.0882">30150 10865 26,'0'0'3,"0"0"-1,-14-1 2,14 1-1,-14 1 2,14-1-1,-18 11-1,9-2 1,2 3-2,0 2-1,2-1-2,2 1 1,3 1-1,0-1 1,0-1-1,7 0 0,-2-1 1,5-2 0,-1-2 0,3-2 1,-3-3 0,3 0 1,-3-3 2,3 0-1,-3-3 1,0-3 1,-3-3 0,2-3-1,-4 0 0,0-4 1,-3 2-2,-1-3 1,0 3-1,-2 0 1,0 2-1,-5-1 2,4 5 1,3 8-2,-7-12-2,7 12-1,0 0-1,0 0-1,0 0 0,0 0-3,2 12-1,8-4 2,3 1 1,-3 3 0,9-4 1,-5 1-1,6-2-8,-4-1-7,5 1-12,-8-6-10</inkml:trace>
  <inkml:trace contextRef="#ctx0" brushRef="#br0" timeOffset="89386.1126">30344 10778 9,'0'0'1,"0"0"-1,0 5 1,0-5-1,1 14 1,2-4 0,2 2 0,1 0 1,1 0-1,3-2 0,-1 2 0,1-5 0,1 0 1,0-4 0,-1-3 2,1 0-2,0-2 2,-1-5-1,0-3 1,-3-2 0,0-3 1,-3 1 0,2-3 1,-4 5 1,-1-3 4,-1 4 1,0 1 1,0 10-2,-1-10-1,1 10-2,0 0-2,0 0-2,0 0-4,0 0-3,7 0-1,-7 0-4,14 10-2,-5-3-10,1-2-9,2 4-14</inkml:trace>
  <inkml:trace contextRef="#ctx0" brushRef="#br0" timeOffset="89746.1332">30613 10558 14,'0'0'2,"0"0"-2,0 0 1,-9 5-1,9-5 1,-5 15-1,3-7 0,1 3 0,1-1 0,0 0 0,1-1 0,7 1 0,-8-10 0,17 12 1,-6-7 0,2-3 1,-2 0 0,4-1-1,-3 1 2,0-2-2,-1 2-1,-1 0 1,-10-2 0,12 5 0,-12-5 2,7 13-1,-7-13 1,1 11-2,-1-11 1,-1 13-3,1-13-6,-6 11-8,6-11-5</inkml:trace>
  <inkml:trace contextRef="#ctx0" brushRef="#br0" timeOffset="90206.1595">30799 10462 80,'0'0'2,"0"0"1,0 0 0,0 0 1,0 0 1,-9 0-2,9 0 3,-11 3-2,11-3-3,-15 15-1,11-5 0,0 0-1,3 0-2,1 2 1,2-2 1,3 0-3,-5-10 3,17 15 1,-5-8 0,0-2-1,2 1 1,5-1 1,-3 3-1,2-2 0,-5-1 1,4 2-1,-8 1 1,5-2 3,-14-6-1,4 15 1,-4-15-1,0 15 1,0-15 0,-15 10 0,7-5-1,-6-2-1,2-2 0,-1 2-2,1-3-1,-1 0-5,13 0-3,-15-11-4,15 11-5,-3-17-3,4 7-3,11-3-4</inkml:trace>
  <inkml:trace contextRef="#ctx0" brushRef="#br0" timeOffset="90397.1704">30997 10406 18,'0'0'1,"0"0"3,1 12-1,-1-3 3,2 1 0,1 4 1,3-1-1,-1 1 2,1-5-3,1 7-1,0-8-2,2 0-8,0-3-11,-1 5-20</inkml:trace>
  <inkml:trace contextRef="#ctx0" brushRef="#br0" timeOffset="91002.205">31242 10357 45,'0'0'3,"0"0"-1,-12-2 2,12 2-2,-14 0 2,4 8-1,0-5 0,-1 7-1,4 0-1,2 2-1,1 5 0,4-4-1,0 6 0,2-7 1,7 3 0,0-5 0,2 3 0,2-7 1,-1-4-1,-1-2 1,1 0 3,1-3-3,-4-6 0,-2 0 2,1-8-1,-2 5 2,-4-8-1,1 7 2,-2-3 2,0 4 1,-1-1 2,0 13-2,-1-13-1,1 13-2,0 0-2,0 0-3,0 0-1,0 0-2,0 0-2,0 0-5,10 8 0,0-1-10,0 0-5,4-1-6</inkml:trace>
  <inkml:trace contextRef="#ctx0" brushRef="#br0" timeOffset="91422.2291">31397 10281 7,'0'0'2,"0"0"-2,0 0 1,5 8-1,-5-8 1,13 15 0,-5-2 0,-2-4 0,2 4 1,-4-2-2,1 0 1,-1-3-1,-4-8 1,6 14 1,-6-14 2,0 0 1,0 0-2,0 0 2,0 0 0,0 0 0,0-15-1,0 2-1,4-4-1,-1 2-1,7-9 3,3 7-1,1-4 3,4 2-1,0 3 1,5 3 0,-3 2 0,5 4 0,-6 5-1,1 2-4,-1 1 0,3 8 0,-7 6-1,-2-1-3,-1 7-7,-4 4-8,-1 1-13,-8 10-13</inkml:trace>
  <inkml:trace contextRef="#ctx0" brushRef="#br0" timeOffset="92118.2689">30525 11306 3,'101'-46'13,"3"-2"0,3-1 0,0-4-2,0 4-2,-3-1 2,7 1-4,0 4 1,-8 0 1,-1 2 0,-7 3 0,-12 6 1,-5 1-3,-5 3 0,-14 4 0,-6 3-3,-11 3-1,-7 6-1,-8 2 0,-2 4-7,-7 2-9,-3 3-13,-15 3-23</inkml:trace>
  <inkml:trace contextRef="#ctx0" brushRef="#br0" timeOffset="93976.3751">30762 10076 3,'-53'14'8,"-2"-3"-1,3 1 0,0 0 0,5 1-2,-4 0-1,-2 2-3,2 2 0,-4-3-1,2 7 0,-1-4 1,3 1-1,-1 1 1,-1-2-1,6-2 0,-1 4 0,2-3 2,0 2-2,1-3-2,0 4 4,-4 5-2,5-3 1,-1 5-1,2-4 0,1 6 0,1-4 0,0 7 1,4-6-2,4 0 1,-1 1-1,3-1 1,0 1-2,0-2 2,3 2-1,1 1 0,3-1 1,3 1-1,1 3 0,2-2 0,5 5 1,3-5-2,5 9 2,2 0 0,2-2 2,4 3-1,7-2 0,2 2 0,2-5 0,3 6 0,2-8 2,5-1-3,1-1 0,1-2 1,3 1-1,0-2 1,4 1 0,0-4 1,3 3-1,-2-7 0,7 5 0,3-7 2,2 0-1,2-5 0,0 1 2,9-6-2,-4-1 2,6-3-1,-2-1 0,-1-2-1,5-2 1,-3-3-1,8-5-1,-2 2 0,6-3-1,0-1 0,0-6 0,4 3 0,-3-7-1,0 2 0,3-4 0,-2 1 0,3-5 1,-4 4-2,0-4 1,0 1 0,0-1 0,2 2 0,-6 2-1,-8-3 2,4 3-1,-1-2 0,0-1 0,-4-3-3,-1 3 3,3-4-1,-4 3 0,2-4 0,-2 0 0,-8-1 1,0-1-1,-2 2 4,1-3-2,-6-2 0,0-5 1,3 0 0,-8-2 0,7 2 0,-8-3-1,3-3 0,-9 5 0,3 0 1,-8 5-1,-6 1 2,-1 4-1,-8 1 1,-5 3 2,-4 7-3,-6-4 1,-7 7 2,0-5-2,0 2 2,-11-1-1,1-1 0,-3 3 2,-4-2-2,2 1 3,-6-1-2,-1 4 0,-8 1 1,7-1 0,-3 2-1,4 3 0,0 1 0,-5 1-1,-2 1-1,0 1 1,1 1-1,-6 1-1,-6 2 0,-3 1 1,-12 1-1,3 3 0,-2 2 0,-8 2 0,-6 6-1,-4 4 1,-8 6-2,-7 3-1,0 10-7,-11 5-10,-8 9-18,-11 10-18</inkml:trace>
  <inkml:trace contextRef="#ctx0" brushRef="#br0" timeOffset="95773.4779">32365 9808 4,'0'0'6,"0"0"0,0 0-2,7-8 1,-7 8-1,0-11 1,5 1-3,2 0 2,-1-2-2,4 0 0,0-7 1,0 4-1,3-8 0,2 0 1,-4-3-2,5-3 1,-4-3 1,5 1 0,3-5 0,1 1-1,11-1 3,-10 2-3,7-1 1,-3 3 0,6 3 0,-15 2 0,8 5 1,-5-2-2,-10 7 2,7-3-1,-12 6 3,4 0-2,-9 14 0,11-18 1,-11 18-1,6-10-1,-6 10 1,0 0-2,0 0-1,-5-1-1,5 1 0,0 0-2,0 0-3,-13 0-4,13 0-7,0 0 1,0 0-7,0 0-6,0 0-8</inkml:trace>
  <inkml:trace contextRef="#ctx0" brushRef="#br0" timeOffset="101297.7939">29263 3404 0,'0'0'1,"0"0"-1,-13 0 2,4 4-1,0 0-1,-1 9-1,-3 0 1,1 5 0,1 5-2,1-2 2,2 10 0,4-7-1,3 7 2,1-4 1,2 2-1,6 0 0,2-1 0,4-4-1,2-1 3,3-1-2,1-2 0,1 0 1,-2-8-1,2-2 2,-4-3-1,0-2 1,-6-1 0,2-4 3,-5 0 1,-8 0 0,12-9 1,-12 9 0,5-17 0,-5 5 1,0-1-2,0-2-3,0 1 0,0 0 0,-1-1-2,0 3-1,1-3 0,0 1-1,1 3 0,1 1-1,2 2 1,-4 8 0,9-17-1,-9 17 1,14-13-1,-4 10 1,0 1 1,0 2 0,1 0 0,3 0 3,-4 3-2,4 4 1,-3 3-1,0-1 0,-2 0-1,1 0 2,-4 1-2,2 2-3,-1-3-4,-2 1-14,3 2-21,-1-2-8</inkml:trace>
  <inkml:trace contextRef="#ctx0" brushRef="#br0" timeOffset="102075.8384">29726 3657 43,'0'0'6,"0"0"1,0 0 0,0 0 3,0 0-2,0-12 0,0 12 3,-5-16 0,3 5-7,-4 0 0,1-4 0,-3 0-2,-4 0-1,6-4 1,-7 4 1,6-3-1,-5-5 1,6 7-2,-6-6 1,9 9-1,0-3 0,0 8 1,2-6-5,1 14 0,0-9-1,0 9 1,9-1-2,-9 1 1,21 0 1,-9 3-1,6 2 2,-5-1 1,8 2 1,-8 0 0,3-4 0,-2 1 1,1-3-1,-4 1 1,0-1 0,-1 0 2,-2-2 0,-8 2 0,14-15-1,-10 4 0,0 2 1,-1-3 0,-1 0 0,0-3-2,-1 6 0,-1-3 0,0 12 1,0-12 0,0 12-1,0-10-1,0 10-1,0 0-1,0 0 0,0 0-1,0 0 0,3 6 0,-3-6 0,10 16 2,-2-6 1,0 4 1,2 2 0,3 2 1,-1 4-2,1 0 0,-1 4 1,-2-7-1,2 8 0,-2-8-3,0 7-5,-3-7-19,5 3-22</inkml:trace>
  <inkml:trace contextRef="#ctx0" brushRef="#br0" timeOffset="103467.918">29739 3004 10,'0'0'1,"0"0"1,-13-5 1,13 5 1,-14-5 1,2 2 1,-5 0 0,0 0 1,-3 0 0,3 1-2,-4-1 1,3 1-1,-5 2 1,2 0-5,4 0 3,-4 0-2,1 0 2,-3 2-1,4 3 2,-5-2-2,4-1 1,-2 0 1,1 0-2,-2 1 0,3 0 0,-4 1-2,3-3 0,0 2-1,-1 1 2,0 2-2,-2 0 1,1 3-1,0-1-1,-1 1 1,-6 1 0,5 7-2,-6-1 2,5 3 0,-3-3-1,5 5 1,-6 1-1,7 2 1,3-2 0,-3 1 0,7-4-1,-3 5 1,5 0-1,-3 3 0,5-2-1,-2 7 0,6 3 0,0-1-2,0 5 2,2-3-1,3 5 2,2-5-1,1 5 1,0-7 2,1-2-1,8 1-1,-1-2 2,4-1 0,2-3-1,2 2 2,0-6 1,7 4-2,-3-8 1,7 3 2,-3-4-3,7 0 3,5-3-2,0 0 0,6-5 1,-2 3 0,8 3 0,-3-7 0,6 3-1,-5-4 0,2 3 0,2-8 0,-4 6 0,5-6-1,-7-3 1,9 0-1,-1 0 2,-1-3 0,2-8-1,-3 4 3,2-9-1,-2 2 0,2-5 1,-7 2 0,-2-4-1,-2 3 1,-6-1-2,1-3 0,-5 3 0,1-6-1,0 6 2,-6-5-1,1 2 1,-4-5-1,2 5 0,-9-2 3,4 1 0,-8-2-1,0-2 1,-4 1-1,-1 1 2,-5-2-1,-1 0 0,-1-2-1,1-5 0,-3 4 0,-3-6-2,-3 4 0,1-2 1,-3 1-1,1-2-1,1 2 0,-6 5-1,0-2-1,-4 2 0,4-5 1,-7 6-1,3-1 0,-6 6-1,-1-3 0,2 4 1,-1 2-1,2 5 0,-7 3 1,5 2-1,-3 3-1,6 0 1,-1 3-2,1 1-2,0 2-1,3 0-3,2 0-5,3 4-7,-2 3-11,5 4-13,-3 3-23</inkml:trace>
  <inkml:trace contextRef="#ctx0" brushRef="#br0" timeOffset="104056.9517">30515 3009 48,'0'0'3,"0"0"3,0 0 3,0 0 1,13 0 5,-13 0 1,14-10 2,-4 0 3,3-7-6,0-4 0,4-3-2,5-6-4,-1-12-2,9-4-12,1-4-26,9-14-27</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51:45.067"/>
    </inkml:context>
    <inkml:brush xml:id="br0">
      <inkml:brushProperty name="width" value="0.05292" units="cm"/>
      <inkml:brushProperty name="height" value="0.05292" units="cm"/>
      <inkml:brushProperty name="color" value="#FF0000"/>
    </inkml:brush>
  </inkml:definitions>
  <inkml:trace contextRef="#ctx0" brushRef="#br0">4219 7811 29,'0'0'2,"0"0"3,0 0 0,0 0 1,0 0 1,0 0 1,0 0 3,0 0 0,-8 2-1,8-2 1,0 0-2,0 0-2,0 0 0,0 0-2,0 0-1,0 0-3,0 0 0,0 0-1,0 0 0,5 11 1,3-8 0,2-1 2,5 1-1,-1 1 2,9-2-2,5-1 0,1-1 1,4 0-1,-1 0 0,9 0-1,-4 0 2,5 0-2,-4 0 1,0 0 1,4 0 0,-3 1-1,6 0 1,-3 1 0,7 1-1,4-3 1,1 3-1,3-3 0,3 1 1,5-1-1,-2 0 1,6 0 1,0-1 0,-4 0 0,7-3-1,1 3 0,0-2 1,2 2-1,-1 0-2,3-1 1,-2 1 0,0-1 0,1 1-1,2-1-1,-1 0 1,1 1 0,-3 1-1,3 0 1,-3 0-1,3 0 0,-2 0 1,0 0-1,0 0 1,2 0 1,0-2-2,-1 1 1,1-1-1,1 0 1,2 2-1,-1-4 0,3 1 1,-1 2-1,2-1 0,0 2 0,0-2 1,0 1-1,0 1 0,0 0 0,0 0 1,-1 0-1,2 0 1,-1 0-1,0 3 0,3-3 0,0 2 0,1-1 0,2 0 0,0-1 0,3 0 1,0 0-1,5 0 0,8 0 0,-8 0 0,2 0 0,2 0 0,0 0 1,3 0-1,5 0 0,-5 0 0,-1 0 0,3 0 1,-4 2-1,2 1 0,5-1 0,-3 4 0,-3-4 0,3 2 0,-3 1 0,5 0 0,5 0 0,-5 0 1,-1-1-1,4 1 0,-1-2 0,2 2 2,4-2-2,-3 1 0,-3 0 0,5-2 1,14 9-1,-2-8 1,5 7-1,-10-4 1,8 2-1,-2-1 0,8 0 0,-9-2 0,-9-2 0,-2 1 0,4-2 0,3 1 0,-3-1 1,-4 0-1,6-1 0,-1 2 0,-3-1 0,7 0 1,-3 1-1,-7 0 0,8-1 1,1 0-1,0-1 0,-3 1 0,4-1 1,-5 0-1,7 2 0,7-2 0,-6 2 0,-3 0 0,5-1 1,8 3-1,-4-2 1,5 0-1,-2-1 0,1 1 1,0 1-1,1 0 2,3-1-2,-2 1 0,0 0 1,3-1 0,0 3-1,-8-4 0,11 3 0,1 0 0,-2-1 1,-6 0-1,6-1 0,1 0 1,0-1-1,1 1 1,-5 0-1,1 1 0,1-2 0,2 1 0,1 0 1,0-2-1,-1 1 0,0 0 0,4-2 0,-1 2 0,1 0 1,0-2-1,-1 5 1,2-3-1,0-2 0,2 1 1,2 4-1,1-4 0,0-1 1,2 3-2,2-3 2,1 0-1,4 4 0,0-3 1,2-1-1,-1 0 0,5 0 0,1 2 1,2-2-2,3 1 2,-1-1-1,0 2-1,1 3 2,1-3-1,3 0 0,3 0 0,-9-2 0,-10 3 0,1-1 0,-2-2 0,-16 0-4,-13 2-19,-26 1-41,-15 0-3</inkml:trace>
  <inkml:trace contextRef="#ctx0" brushRef="#br0" timeOffset="1223.07">6581 6509 4,'0'0'2,"0"0"2,0 0 2,0 0 1,11 6 1,-11-6 1,16 9 0,-6-1 1,-1-1-3,4 0 0,-3-2-4,2 2 1,0-2-2,1 0 1,0-1 0,-1-2 2,-3-1 3,4-1 4,-4 0 1,4-3 0,-2-4 2,1-4-1,2-2 0,2-8-1,3-1-4,4-9-1,8 0-3,-2-10 1,8-1-2,-1-7 1,8-4-1,-3-5 1,10-3-1,-4-4 2,1-3-2,5 1 0,-1-4 2,4-3-2,4 2 1,0 0 0,3 0 1,-2 0-2,0 1 1,-4 6 1,0 1-3,-7 7 0,-7 6 0,-3 8-2,-9 7-9,-3 4-37,-1 18-26</inkml:trace>
  <inkml:trace contextRef="#ctx0" brushRef="#br0" timeOffset="7051.4034">4286 9298 48,'0'0'3,"0"0"2,-6-3 1,6 3 1,0 0 0,0 0-1,-12-2 1,12 2-2,0 0-1,0 0-4,0 0 0,0 0-1,0 0-1,5 8 2,-5-8 0,16 9 0,1-3 0,-4 0 2,8-1-2,-3 2 0,4 1 0,-2-1 0,8 0 0,-6 1 0,0-1 1,5 1 0,1 0 0,1-1 0,2-2 3,2 2-2,2-2-1,4 3 1,-3 1 0,5-4-1,-2 4 0,7-1-1,6 2 1,-4-1-1,7 0 0,0-1 2,3 1-2,-1-1 1,5-3-1,-1 1 1,-6-1 0,9-2 0,1 0-1,-3 0 2,6 1-1,-4-1 1,2-1-1,-2 0 2,3 0-2,-4 1 1,-6-3-1,8 2 2,1-2-2,0 0 0,3 0-1,1 0 1,2 0 0,1-3-1,1 0 2,1 0-2,2 1 1,0-1 1,2 1-2,-1-1 0,1 0 0,0 1 1,-2 1-1,4 0 1,-1-1-1,1 1 2,1-1-1,1 1-1,1 0 1,2-2 0,4-1 0,0 1 0,3 1 1,1-2-1,1-1 0,2 2 0,-2-2 0,2 2 2,5-3-2,-4 3 1,-4-2-1,0 1 2,-1 1-1,4 0-1,6-1 1,-6 1-1,0 0 1,1 1-2,-1 0 1,6-1-1,-3-1 1,2 1-1,3 1 1,3-1-1,-4 0 1,8 0-1,4-1 1,-5 2-1,9 0 3,-6-1-2,-7 1 1,8 0 0,3 1 1,-4-1-1,-4 1 0,6-1 1,-3 0-1,7 2-2,4-2 1,-4 2-1,-1-1 1,3-1-1,4 2 0,-3 0 1,6 0-1,-5 0 1,-6 0 0,6 0 1,3 0-1,-4-1 0,-5 1 0,4 0 0,-5 0 1,6 0 0,2 0-1,-3-2 0,-7-4 1,7 3-1,1-3 0,-6 0 0,2 0 2,-10 0-2,-4 1 0,2-3 0,1 2 0,-12 1 0,1-3 0,-6 3 0,-2 0 0,-3-1 2,-2-1 0,-3 2 0,-6 0 2,-4 0-1,-3 0 1,-7 0 0,-2 0 0,-9 1-2,1-1 0,-12 5-1,-3-3-8,-5 1-11,-5 4-32,-4-2-19</inkml:trace>
  <inkml:trace contextRef="#ctx0" brushRef="#br0" timeOffset="27674.5829">5932 12528 84,'0'0'5,"0"0"4,0 0 3,0 0-2,0 0 2,0 0-4,0 0 2,0 0 0,0 0-3,0 7-2,7 8-2,3 1-1,1 7 3,5 3 1,-1 3 1,5 4-3,-1-1 0,1 3-1,-1-4-1,2 2-1,-4-4 1,2-2-1,-3-2-2,1-2-3,-5-7-5,4 0-12,1-4-10,-8-7-24</inkml:trace>
  <inkml:trace contextRef="#ctx0" brushRef="#br0" timeOffset="28142.6097">6171 12501 89,'0'0'3,"0"0"-2,8 0 1,-8 0 2,0 0 1,6 7-1,-1 3 2,-5 4 0,0 2-1,0 6 0,0 4-1,-1-1 0,0 3-1,0-1 0,-4-1-1,2-2-1,-3-3 2,3-5-2,-2-3 1,2-2 0,3-11 1,-5 11-1,5-11-1,0 0 2,0 0 0,0 0-1,0 0 2,10-3-1,1 0 0,7 0 0,-2-2 2,6 5-2,1 0 1,5 0-1,-3 3-1,6 1 2,-6 4-3,-2 1 1,0-1-1,1 1 0,-4 1 0,-1-2-3,-2 1-11,0 1-22,-6-4-26</inkml:trace>
  <inkml:trace contextRef="#ctx0" brushRef="#br0" timeOffset="28378.6232">6778 12676 124,'0'0'2,"0"0"4,8 0 2,-8 0 3,10 0 0,-10 0 2,18-7-1,0 2 0,-4-4-5,6 1-18,-1-5-33,8-2-19</inkml:trace>
  <inkml:trace contextRef="#ctx0" brushRef="#br0" timeOffset="29029.6604">7323 12535 123,'0'0'3,"0"0"3,0 0 1,0 0 0,0 0 1,-5-9 0,5 9 1,-11-13-1,0 4-3,2-3-1,-2 0-1,-1-3 0,-3-2 0,2-5 0,0 1 0,1-4 0,-2 3-1,2-2 2,1 2-2,2 1 0,1 3-1,3 6 1,-2 2-4,7 10-1,-5-11 1,5 11-1,0 0 0,8 0 0,-8 0 0,18 13 0,-7-5 3,4 0 0,0 2 0,1-4 1,-1 0-1,-2-4 1,2 1 0,-2-3 1,0-3 0,-1-6 0,-1-4 0,-3 0-1,-1-5 2,-1 2-1,-3-4 0,0 1 1,-3-1-1,0 4 0,0 1 0,-1 4 0,-1 0 0,2 11-2,-4-11 0,4 11 0,0 0-2,0 0 2,4 15-1,0-2 1,4 4-1,-1 0 2,4 5 0,-2-1 1,3 3-1,-1-1-1,1 3-6,-1-5-9,1 2-23,8 2-25</inkml:trace>
  <inkml:trace contextRef="#ctx0" brushRef="#br0" timeOffset="29433.6835">7704 12284 70,'0'0'4,"0"0"2,0 0 0,0 0 2,0 0 3,0 0-2,0 0 3,10-8 0,-10 8-2,4-15-1,-3 4-1,0 1-1,-1-1 0,0 3-2,-2-4 1,2 12 1,-7-15-1,7 15 0,-9-9 0,9 9-1,-11-3-2,11 3-1,-8 4-1,8-4 0,-6 18-2,5-6 0,1 2 0,0 1 0,2 4 1,4-7-1,0 5 1,3-5 0,0 1-3,2-6-5,1 0-9,1 0-12,2-7-17,2 0-11</inkml:trace>
  <inkml:trace contextRef="#ctx0" brushRef="#br0" timeOffset="29869.7085">7951 12061 87,'0'0'5,"0"0"2,0 0 4,0 0 0,-10-6 1,10 6 1,-12 0-2,4 1 0,-2 6-3,10-7-2,-14 19-4,9-7 0,0 6-1,4-2 0,1 3-1,0-3 1,4 4-1,3-5 1,1-2-1,1-1 1,1-3 0,-10-9 2,18 8 0,-18-8 1,16 0-1,-16 0 0,13-17 2,-7 5-2,-3-2 1,0-3-2,-1 0 0,-1 3 0,-1-4-1,0 7 2,0 0-2,0 11-1,-2-15-1,2 15 0,0 0-2,0 0 1,0 0 0,0 7 0,0-7-2,10 18 2,-4-8 1,1 2-5,2 0-6,0-2-11,2-1-13,3 2-13</inkml:trace>
  <inkml:trace contextRef="#ctx0" brushRef="#br0" timeOffset="30382.7378">8133 12019 93,'0'0'2,"0"0"2,-11-8-2,11 8 4,-6-9-1,6 9 0,-4-11-1,4 11 1,11-10 0,-11 10 0,20 0-1,-10 5 2,6 2-4,-5 7 3,8-3 0,-6 5-2,-3 0 0,1 0-1,0-2-1,-3-1 1,-2-3 0,0 1 0,-6-11 2,6 11 2,-6-11 1,0 0-1,0 0 0,0 0 0,-5-5 0,-1-5-1,0 0-3,2-3-1,-2-2-1,1-2-1,2 1 1,3-1-1,0 0 0,3 1-2,4 0 2,1 4 0,2 1 0,3 1-1,0 3 2,2 4 0,0 0-2,1 3 2,1 1 2,0 4-2,-1 4 1,0 0-1,-2 4 1,-1-1-3,-3 3-4,1-2-9,-2-2-13,0-1-13,0-1-16</inkml:trace>
  <inkml:trace contextRef="#ctx0" brushRef="#br0" timeOffset="30768.7599">8601 11729 93,'0'0'2,"0"0"2,-11-15 3,11 15-1,-12-9 1,12 9-1,-16-5 0,16 5 0,-14 0-3,14 0-2,-12 22-1,9-10-2,1 5 1,2 0-1,-1 4 0,2-5 0,3 5 2,4-7 0,-2-1 0,4-3 2,-2 0 0,4-2 1,-3 0-1,1-3 3,1-2-3,0 1 2,-1 0-2,1 0 2,-2 0-2,0 1-1,-9-5 2,15 11-1,-15-11 0,7 10 2,-7-10-1,1 13-1,-1-13 1,-4 14-3,4-14-5,-13 13-8,13-13-11,-15 6-22,15-6-12</inkml:trace>
  <inkml:trace contextRef="#ctx0" brushRef="#br0" timeOffset="31002.7733">8634 11800 130,'0'0'0,"0"0"0,0 0 1,0 0 1,-10 11 1,9-1 0,-1 2 1,2 6 0,0 0 0,-1 7-7,1 2-13,-4-2-28,4 5-10</inkml:trace>
  <inkml:trace contextRef="#ctx0" brushRef="#br0" timeOffset="32700.8704">6690 13399 0,'16'-7'6,"4"-1"0,-2-4 1,10-2 2,5-3-1,2-1 1,7-4 0,-1 1 1,11-6 0,-3-4 1,9 2-3,-2-5 0,1-4-1,6 4-1,-4-7 0,9 7-2,2-7 0,3 4 0,1 0-2,1 2 2,0 3-1,1-3 2,0 5-3,-2-4 1,-2 4 0,1 0 0,-1 1 0,-6 0 1,2 2-1,-3 0 1,-1 3-1,-4-3 0,-9 3 1,5 0-1,-2-4-1,-1 5 0,-3-1-1,-3 2 0,-2-2 0,-6 6 0,1-4 1,-11 5-1,-5 5 0,-5-5 0,-1 6 0,-6-5 1,-1 3 0,-5-2-1,-4-2 0,-2-1 1,0 2-1,-6-5 0,-4 0 0,-1-4-1,-1-2 2,-4-3-2,4 0 1,-2-3-1,1-2 0,0-1 1,1-7 0,0 4 0,-2 0-1,2 2 1,-3-1-1,-2 2 1,-1 0-1,-3 1 0,-4 9 0,3-5-1,-4 5 1,1-1 0,-3 4 0,1-2 0,-1 5-1,2 1 0,1 5 1,-5 0-1,3 3 1,-7 1-1,2 5 0,-3 2 1,-2 3-2,-2 0 1,0 3 1,-4 5-1,-5 2 0,0 1 1,-2 1-2,-2 5 1,-3-3 0,-3 6-2,-2 0 2,-2 1-1,1 0 1,-6 2 0,-3-1 1,-1 1 0,0-5 1,1 4-1,0-5 1,1 4-1,-2-4 1,1 7-2,3 2 1,-3-3-1,-2 6 0,3-3-1,-1 3 2,1-3-1,3 7 0,0-7 1,2-2 0,1 4 0,1-2 0,-3 2 0,0-1 0,2 2 0,1 0 0,0 0 0,3-2 0,3 4 1,2-5 0,4 5-1,7-7 2,-1 5-2,2 2 1,7-2-1,-1 4 0,3-7 0,1 5 0,4-3 0,2 3 0,6-6-1,1-1-1,5 0 2,2-2-2,6 0 1,3 0 0,3 2 0,1-2 0,7 2-2,0 2 3,5 0-1,8 0 0,-1 5 0,5-3 1,-3 6 0,6-3 0,-3 7 1,7 2-1,-6 1 0,-1 3 1,0-1-1,-2 4 1,0-4-1,-1 6 0,-2-8-1,-2 0 1,-2-3 0,0-4 0,1-2 0,-3-6 1,5 1 0,-2-10 1,7 0 1,0-10-1,10-4 2,-2-3-1,16-11-14,20-9-48,1-14-1</inkml:trace>
  <inkml:trace contextRef="#ctx0" brushRef="#br0" timeOffset="38663.2114">6789 13372 12,'0'0'2,"0"0"2,-8-3 1,8 3 2,0 0 1,-9-5 2,9 5 1,-11-6-1,11 6 2,-10-3-2,10 3-2,-11-4 0,11 4-1,-12-2-1,12 2 1,-14 0 0,14 0 0,-13 0-1,13 0 1,-13 1-2,13-1 0,-12 5-1,12-5-1,-11 11-2,11-11-1,-12 16 0,7-8 0,0 3-1,0 0 1,-3 3-2,4 0 2,0 3-1,0-2 1,2 4 0,0-2-1,2 4 1,0-2-1,0 4 1,-1 3 0,2-1-1,2 3-2,2-5 3,-1 8-1,4-10 1,-2 9-1,3-9 1,-1 1 0,2 0 1,-1 0 0,1-1 1,1 2 0,0 0-1,-1-3 1,3 4 0,-3-5 0,4 2-1,-5-2 1,4-1-1,-3-1 2,2-2-2,3-1 0,-3 1 0,3-3 0,-4 1 1,4-2-1,-4-1 0,5-1-1,-10 1 1,-6-10 0,15 15-1,-15-15 1,11 12-1,-11-12 0,0 0 0,11 11-1,-11-11-8,0 0-10,6 11-18,-4 1-15</inkml:trace>
  <inkml:trace contextRef="#ctx0" brushRef="#br0" timeOffset="39063.2343">6756 14241 73,'0'0'2,"0"0"2,6 6 1,-6-6 0,0 0 3,0 0 1,12 8 2,-12-8 0,0 0 0,12-1 0,-12 1-2,10-3 0,-1 2-1,6-1-1,-6 0-2,8 1-2,-7-1 1,5 2-2,-4 0-1,4-2 0,-15 2 0,15 0-1,-15 0 0,10 0-2,-10 0-8,11 0-10,-11 0-20,8 9-18</inkml:trace>
  <inkml:trace contextRef="#ctx0" brushRef="#br0" timeOffset="39366.2517">6951 14114 63,'0'0'3,"0"0"-2,0 0 1,0 0 2,0 11-1,0-11 2,0 17 1,0-5-1,0 5-2,0 4-7,-5 8-43,4 9 3</inkml:trace>
  <inkml:trace contextRef="#ctx0" brushRef="#br0" timeOffset="44264.5318">7576 14146 53,'0'0'2,"0"0"3,0 0-1,-4-9 5,4 9-2,0 0 4,-4-10-2,4 10 2,0 0-4,0 0-4,0 0 0,0 0-2,0 0-1,0 0-1,8 5 0,-8-5-1,12 14 2,-3-6 2,3 4-1,-3 0 1,2-1 0,1 4 1,-2-2-1,2 5-1,0 5 1,-1-6 0,1 5-1,-2-4 0,1 3 0,-1-5-1,0 4 0,-2-7 2,0-3 1,-1 0-3,1-1-3,-8-9-9,10 16-18,-10-16-22</inkml:trace>
  <inkml:trace contextRef="#ctx0" brushRef="#br0" timeOffset="44835.5645">7773 14010 5,'0'0'1,"0"0"-1,0 0 1,0 11 1,0-11 0,0 19 0,0-5 2,0 3-2,0 0 3,0 5-1,-1-5-1,-4 7 1,0-6-1,-3 4 2,0-5 0,1 0 0,-1-5 1,0-2 1,8-10 0,-11 13 1,11-13 0,0 0-2,0 0 3,-9-3-3,9 3-1,0-14-1,0 14-2,2-12 0,-2 12-1,8-9 0,-8 9 0,11-3-1,-11 3-1,15 0 1,-6 2 0,2 3 0,-1 2 0,-1 0 1,4-3-1,-2 3 1,0 0 0,3 0-1,-4 5 0,3-5 0,-2 5 2,3-7-2,-3 8 0,3-9 0,-4 8 0,1-9 1,-11-3 0,15 6-2,-15-6-5,12 5-15,-12-5-23,11 8-9</inkml:trace>
  <inkml:trace contextRef="#ctx0" brushRef="#br0" timeOffset="45167.5835">7985 14055 79,'0'0'2,"0"0"3,0 0 3,5 0 2,-5 0 0,8 0 2,-8 0 1,12 0 0,-12 0-3,10-3 0,-10 3-5,13-2 1,-13 2-3,0 0-2,12-3-4,-12 3-6,0 0-9,9 0-15,-9 0-15</inkml:trace>
  <inkml:trace contextRef="#ctx0" brushRef="#br0" timeOffset="45323.5924">8052 14162 60,'0'0'2,"0"0"2,9 2 0,-9-2 1,0 0-1,11 0-8,-11 0-23,25-3-16</inkml:trace>
  <inkml:trace contextRef="#ctx0" brushRef="#br0" timeOffset="46038.6333">8229 13843 49,'0'0'4,"0"0"0,0 0 3,0 0 2,0 0-1,-4-11 2,4 11 0,0-10 2,0 10-4,3-12-1,-3 12-2,9-12-1,-9 12-2,17-11 0,-7 5 0,-1 4-1,1 2-1,-2 0 0,-8 0 0,16 5 0,-16-5 0,10 19 0,-7-7 0,-3 0 0,0 2 0,0-1 0,-2-1 0,-2-2 0,4-10 2,-6 13-2,6-13 0,0 0 1,0 0-1,0 0 1,0 0-1,0 0 2,0 0-2,8-3 0,-8 3-2,12-3 2,-2 3 0,-2 0-1,1 0 1,1 5 0,1 1 0,-2 2 1,1 2-1,-2 2 2,0-1-1,-2 0 1,-1 1 0,0 0 3,-3-2 1,-2-1 1,0-9 0,0 17 2,0-17 0,-6 10-1,6-10 0,-10 6-1,10-6-2,0 0-4,-13 4-7,13-4-23,-4 9-31,4-9-6</inkml:trace>
  <inkml:trace contextRef="#ctx0" brushRef="#br0" timeOffset="46707.6716">7965 14154 37,'0'0'5,"0"0"2,0-7 3,0 7 1,0 0 3,13-13 0,-13 13 1,14-14 0,-5 9-4,2-2-2,-2 0-3,3-1-2,-2 3-2,-1-1-3,1 3-8,-2-2-13,3 5-17,-11 0-13</inkml:trace>
  <inkml:trace contextRef="#ctx0" brushRef="#br0" timeOffset="46875.6812">8084 14287 112,'0'0'5,"0"-5"-1,0-5 2,4 4-3,10-2-34,3-4-18</inkml:trace>
  <inkml:trace contextRef="#ctx0" brushRef="#br0" timeOffset="49332.8217">7828 12844 0,'0'0'1,"0"0"1,0 0 1,-13 0 0,13 0 0,-13 0 2,5-2 2,-4 2 1,1 0 1,-1-1-2,-2 0 0,-1-1-1,-2 2-1,0-3-1,-3 1-1,-1-1-3,-2-1 0,1-1 0,-4 0-3,0-3 3,-5 1-1,6-3 0,-5-1 1,6-2-1,-1 0 1,3-2-1,0-1-1,1-2 1,6 3 0,-3-4-1,4 2 1,-3 0 1,3-1-2,-2 0 2,2 0-1,-2 2 1,6-3 0,-1 1-1,2-1 0,0 0 0,3-1 1,-1 0-2,0-6 1,3 7 1,-1-5 0,0 5 0,0-3 1,3 5-2,1-3 1,0 6 0,0 1 0,1-4 0,0 4 0,0 0 0,0 0-1,0-1 1,1 3 0,1-4 0,0 3 0,2-3 0,2 1-1,-1-1 1,0 0 0,5-3-1,-2 0-1,3-2 2,2 2 0,0-2-1,2 1 1,3-3 0,0 3 0,2-3 1,0 3-1,5-3 2,-3 3-2,7-3 1,4-2 0,2 0 0,2-5 0,-2 4 2,7-4-1,-5 4 1,7-3-1,-5 3 0,-3-1 1,2 4-1,-2 4 0,4-5 1,-4 6-2,1-3 0,-3 4 0,4-3-1,-3 7 2,3-4-2,0 3 0,-2 1 0,5 1 0,-6 0 0,5 3 0,-6 1 0,5 1 0,-8 2 0,2 1 0,-5 3 0,1 0 0,1 2-2,-4 5 2,3 0 0,-4 2 0,1 1 0,-5 4 0,2 3 2,-5 0-2,2 5 1,-6-1-1,2 6 1,-4-2 0,2 3-1,4-2 1,-6 6-1,5 2 0,-6-2 0,4 2 0,-6-1 0,5 4 0,-9-8 0,-2 6 0,0-7 2,-3 1-1,-1-3 0,0 1 0,-3-2 0,-2 1 0,-4-2 1,-7 0 0,3 1-1,-5-3 0,0 2 1,-5-2-1,1 3 1,-3-3-1,0 4 2,0-4-2,-4 4 0,2 3 0,-6-4 0,1 7 1,-4-5-1,-1 2-1,-2-1 0,1 4 1,-6-7-1,-3-2 0,3 2-1,-1-5 1,4 2-5,1-3-7,3-5-16,3 3-21</inkml:trace>
  <inkml:trace contextRef="#ctx0" brushRef="#br0" timeOffset="50203.8715">7781 11407 0,'0'0'7,"10"-2"4,-10 2 1,8-12 1,-2 4 0,-1-2 0,0-4-3,2-4-3,-1 0-2,-1-4-3,3-3 0,1 0 1,2-6-1,-1-6 2,5 3-1,-2-6 2,4 2 0,-2-3-1,4 1 1,-3-2 0,6 1 0,-4 4-1,3 0 2,-4 4-2,2-2 0,-5 7 1,3 2-2,0 5 0,-3 3-4,2 6-11,-4 0-27,5 9-18</inkml:trace>
  <inkml:trace contextRef="#ctx0" brushRef="#br0" timeOffset="53564.0637">7963 14727 1,'21'3'5,"1"-3"2,9 2 0,6-2 1,-2-1-1,6-5-1,-3-2-2,6-1 4,-6-4-2,4 0 1,-7-5 0,-3-1 1,0-3 0,-5-4 1,2-3 3,-6-2-2,0-2 1,-2-3-1,0-3 1,-4-5-1,-2 3 2,-4-4-2,-1 4 0,-4-1-2,-4 1-1,-2 0-1,0 1-4,-2 7 1,-5-7-2,-2 5-1,-3-4 0,1 4-1,-4-2 1,-2 3-1,-1 1 1,-3 1 0,-3 0 0,0-3 0,-3 8 1,-2-2 0,0 5 0,-2-1 0,-3 6 0,-2 0-1,0 7 2,-4 3-2,1-2 0,-4 7-1,2 0 1,0 3 0,-2-1 0,3 2 0,0 0 0,6 2 0,-2 5 0,3-2 0,0 3-1,1 1 0,1 3 1,1 0-1,1 7 0,1 4 0,-1 1-2,-5 7 1,5-2 0,-5 10 1,5-1 0,-3 10-1,3-6 0,0 2 2,5 2 0,7-1 1,-2 4-1,6-6 0,2 9 0,3-2-1,4 1 1,3-1 0,1 1-1,1 1 1,6-6-1,2 4 0,5-9 2,-2-1-1,8-3 0,-2-3 0,8-1 0,3-7 0,1 0 1,3-5-1,0 0 0,5-8 1,-5-2-1,7-5 2,-7-3 1,0-3 0,0 0 1,-3-7 0,0-3 2,-3-3 0,-3-4 1,-2 2-1,-4-4 2,-2 2-3,-2-2 2,-4 3-4,-1-1-6,-4 5-32,4-5-32,1-1-5</inkml:trace>
  <inkml:trace contextRef="#ctx0" brushRef="#br0" timeOffset="60506.4608">14973 11425 29,'0'0'2,"0"0"1,0 0 1,0 0 3,10 0 2,-10 0 1,9 2 4,-9-2 0,9 6 1,-9-6 1,12 10-2,-12-10-1,14 11-1,-14-11 0,17 14 0,-17-14-4,20 15 0,-2-8-2,-5 0 0,5-1-1,-7 2-3,6-2 1,-6-1-2,6-1 0,-17-4 0,11 7-4,-11-7-9,9 7-18,-9-7-24,0 0-10</inkml:trace>
  <inkml:trace contextRef="#ctx0" brushRef="#br0" timeOffset="60909.4839">15146 11390 113,'0'0'2,"0"0"1,0 0 0,0 0 1,0 0 1,0 0 1,-2 8-1,2-8 2,-3 17 0,1-4-2,-3-2 1,-1 4-1,-6-1-1,5 3 0,-6-2-1,4 2-1,-4-5 1,1 5-1,0-3-1,4 1-1,0-4-1,-1 3-6,3-6-7,6-8-13,-12 18-19,12-18-12</inkml:trace>
  <inkml:trace contextRef="#ctx0" brushRef="#br0" timeOffset="61191.5">15000 11564 100,'0'0'6,"0"0"2,0 0 3,0 0 0,0 0 0,12-6 2,-12 6-1,15 0 0,-5 0-5,4 0-2,3 2-2,-4-1-3,3 0-3,-3-1-13,3 5-20,-16-5-23</inkml:trace>
  <inkml:trace contextRef="#ctx0" brushRef="#br0" timeOffset="61341.5086">15152 11534 131,'0'0'3,"0"0"0,0 14 1,0 2-1,0-1-21,-3 9-33,5 3 1</inkml:trace>
  <inkml:trace contextRef="#ctx0" brushRef="#br0" timeOffset="62094.5516">18928 11253 69,'0'0'1,"0"0"2,0 0-2,0 0 4,0 0 2,0 0 2,0 0 4,0 0 2,11 11-2,-11-11 2,10 11 0,-10-11-4,13 12 0,-13-12-3,14 14-2,-14-14-2,16 13-1,-16-13 0,14 9-3,-14-9-4,15 9-7,-15-9-15,11 5-20,-11-5-16</inkml:trace>
  <inkml:trace contextRef="#ctx0" brushRef="#br0" timeOffset="62342.5658">19024 11251 148,'0'0'4,"0"0"-2,0 0 2,0 0 0,0 0 1,0 0 0,-1 7 2,1-7-2,-1 18 0,-1-8 0,1 2-2,-2 2 0,0-1 1,0 1-3,-1-3-1,1 3-6,-1-2-13,4-12-23,-6 17-18</inkml:trace>
  <inkml:trace contextRef="#ctx0" brushRef="#br0" timeOffset="62527.5764">18977 11332 153,'0'0'6,"0"0"1,0 0 3,10 7 0,-10-7 0,16 5-1,-7-2-6,3-3-37,2 6-22</inkml:trace>
  <inkml:trace contextRef="#ctx0" brushRef="#br0" timeOffset="63285.6198">17505 14144 68,'0'0'5,"0"0"-2,0 0 6,0 0 1,0 0 3,8 6 3,-8-6-1,12 9 0,-12-9-1,18 14-2,-10-7-3,3 0-3,-11-7-2,16 13-3,-4-11-4,-12-2-11,23 12-16,-23-12-25</inkml:trace>
  <inkml:trace contextRef="#ctx0" brushRef="#br0" timeOffset="63535.6341">17553 14141 189,'0'0'3,"0"0"2,6 5 1,-6-5-2,0 0 2,4 8 0,0 2-1,-4-10 1,0 16-4,0-6 0,0 2-2,-1 2 1,-2 2-3,2 3-5,-2-3-6,0 3-13,-2-9-21,5 8-19</inkml:trace>
  <inkml:trace contextRef="#ctx0" brushRef="#br0" timeOffset="63780.6481">17558 14280 100,'0'0'5,"0"0"1,-2-14 0,2 14 1,0-9 0,0 9 0,7-14 1,-7 14-2,14-4-1,-6 2-3,6 2 1,-5 0 0,7 3-1,-6 5-2,4 10-13,-8-4-42,10 6-1</inkml:trace>
  <inkml:trace contextRef="#ctx0" brushRef="#br0" timeOffset="66315.7931">15098 10961 17,'0'0'2,"0"0"1,-7-6 1,7 6 1,0 0 1,0 0 1,-12-12 0,12 12 3,0 0-3,0 0 0,0 0 0,-5-9-1,5 9 0,0 0 0,0 0 0,0 0-2,-12-5-1,12 5 1,0 0-2,-8-3 0,8 3 2,0 0-1,0 0 2,-11 0 0,11 0 0,0 0-2,0 0 1,-11 0-2,11 0-1,0 0 0,-8 8-2,8-8 1,-7 12-1,7-12 0,-9 14 1,7-5-1,-2-1-1,1 4 2,0-2-1,2 3 1,0-3-1,1 3 1,0-1 0,0 1 0,3 6 1,1-5 0,0 1 1,0-1-1,1 0 1,1-4 0,-2 6 0,-4-16-1,11 14 0,-11-14 0,11 10 0,-11-10 0,11 8 1,-11-8 0,10 6 0,-10-6 2,12 1 0,-12-1 1,18 0 0,-18 0 0,22-4 0,-22 4 1,21-7-3,-21 7 0,18-8 0,-18 8-1,12-9-1,-12 9 0,0 0 0,11-10-1,-11 10 1,0 0-1,0 0-2,0 0-4,0 0-7,7-10-18,-7 10-29,0 0-3</inkml:trace>
  <inkml:trace contextRef="#ctx0" brushRef="#br0" timeOffset="67111.8386">15310 11050 34,'0'0'3,"0"0"1,0-8 2,0 8 0,0 0 0,0 0 1,0-10 0,0 10 1,0 0-2,0 0-2,0 0-1,0 0 1,0 0-2,0 0 2,0 0-2,0 0 0,0 0 0,0 0-2,0 0 1,1 4-1,-1-4 1,0 0-1,5 11 0,-5-11 1,3 10-1,-3-10 1,5 19 3,-2-8-2,0 3 2,1-5-1,-1 6 2,2-4-1,0 4-1,1-3 1,-2-2-3,1 2 1,1-3-1,-1 2 3,2-2-1,-1 3 2,0-2 1,0 0 1,0-2 1,0 1 1,-6-9-1,9 16-1,-9-16-2,7 11 0,-7-11-5,0 0-33,9 14-27</inkml:trace>
  <inkml:trace contextRef="#ctx0" brushRef="#br0" timeOffset="68533.92">19582 11119 74,'0'0'5,"0"0"1,0 0 0,0 0 2,0 0 1,-1-6 1,-2-4-2,3 10 3,-5-16-5,5 16-2,-6-16 1,6 16 0,-12-17-2,12 17-1,-17-4 2,17 4-2,-20-3-1,20 3 1,-20 0-1,20 0 0,-18 5-1,18-5 0,-14 12-1,14-12 2,-14 19-1,8-9 1,2 4-1,-1-5 1,2 7-1,1-5 1,0 7 0,1-6-1,1 0 0,0 3 0,0-4 2,0 1-2,1 3 0,2-3 1,1-1 0,0 0 1,0 0-1,1-1 2,0-2-1,-5-8 0,8 17 1,-8-17-1,9 14-1,-9-14 0,9 10 1,-9-10 0,0 0 0,12 9 1,-12-9 1,0 0 0,19 5 0,-19-5 1,13 2 0,-13-2-1,14 0 2,-14 0-2,14 0 0,-14 0 1,0 0-1,13 0 0,-13 0 0,0 0-2,9 0 0,-9 0 0,0 0-1,0 0-1,0 0 0,0 0-2,9 0-4,-9 0-9,0 0-16,0 0-29,0 0-10</inkml:trace>
  <inkml:trace contextRef="#ctx0" brushRef="#br0" timeOffset="69313.9646">19719 11347 42,'0'0'2,"0"0"2,0 0-1,0 0 3,-10 0 1,10 0 2,-9-3 0,9 3 2,-8-5 1,8 5-2,0 0 0,-11-13-1,11 13-2,-2-11 0,2 11-1,-1-11-1,1 11-2,0-10 1,0 10-2,1-9-1,-1 9 1,0 0-1,13-9-1,-13 9 0,9-4 0,-9 4 0,12 0 0,-12 0 0,12 3 0,-12-3 0,10 10 1,-10-10-1,10 13 1,-10-13-1,9 17 1,-6-7-1,0 0 1,-1 2 0,-1-2-1,0 1 0,-1-3 2,-1 3-1,0-2-1,1-9 1,-4 14-1,4-14 1,-5 12-1,5-12 1,-5 14-1,5-14 0,-4 11 0,4-11 0,-4 10 0,4-10 0,-1 8 0,1-8 0,0 0 0,-1 13 0,1-13 0,0 0 0,0 0 1,0 0 1,5 8-1,-5-8 2,0 0 2,13 0-1,-13 0 2,14-3 2,-14 3-1,18-10 0,-8 5 1,0 2-1,4-1 0,-3 0-1,3 0-1,-1-1 1,2 0-2,-1 1 0,2-1 0,0 1-2,1 0-1,-2 0-2,2 4-8,-6 0-31,3 4-27</inkml:trace>
  <inkml:trace contextRef="#ctx0" brushRef="#br0" timeOffset="70378.0254">18044 14382 73,'0'0'1,"0"0"4,0 0 1,0 0 1,0 0 2,0 0 2,0 0-2,0 0 3,-3-6-2,3 6-1,0 0-2,0-10 0,0 10 0,0-9 0,0 9 0,-1-12 0,1 12-2,-3-11 0,3 11-1,-4-13 1,4 13-1,-5-11 0,1 0-2,4 11 0,-10-12-1,10 12-1,-9-1 0,9 1 0,-11 1-2,11-1 1,-13 17-1,13-17 0,-7 22 2,4-12-2,0 1 2,2 1-1,1 1 1,0 0 0,0 2 0,4-3 0,1 3 1,0-3 1,2 0-1,1 1 0,-1-2 1,1-3-1,-8-8 1,16 14-1,-16-14 1,15 14-1,-15-14 0,17 4-3,-17-4-7,17 0-15,-4 0-25,-3-1-16</inkml:trace>
  <inkml:trace contextRef="#ctx0" brushRef="#br0" timeOffset="71026.0625">18181 14460 88,'0'0'4,"0"0"1,6-3 2,-6 3 0,0 0 0,8-10 1,-8 10 2,8-10 0,-8 10-3,16-10-2,-16 10-1,18-7 0,-18 7-2,21-2-1,-21 2 1,23 0-1,-23 0-1,16 2 0,-16-2 0,14 10 0,-14-10 0,15 12 0,-15-12 0,12 15 0,-12-15 0,8 16 0,-7-6-1,-1 0 1,0 0-2,0-1 1,-1 1 1,-3 0-1,1-1 0,3-9 1,-7 13 0,7-13-1,0 0 1,-5 10 1,5-10-1,0 0 0,0 0 1,0 0 0,0 0-1,0 0 1,0 0 2,0 0-2,0 0 0,0 0 0,0 0 1,4 0 1,-4 0-1,12-7 2,-12 7 0,18-9 1,-8 2-1,3 1 2,0-3 1,0 2-2,4 0 3,0-1-1,1-1-2,0 1 0,-1 0-1,-1 2 1,-1 1-3,-2 1-1,-2 1-2,-11 3-9,15-10-38,-15 10-19</inkml:trace>
  <inkml:trace contextRef="#ctx0" brushRef="#br0" timeOffset="73952.2299">16963 10288 111,'0'0'3,"0"0"1,8 1-1,-8-1 2,0 0 0,9 0 0,1 0-1,-1 0-3,-9 0-14,18 0-22,-18 0-18</inkml:trace>
  <inkml:trace contextRef="#ctx0" brushRef="#br0" timeOffset="74110.2389">16948 10876 73,'0'0'0,"0"0"-3,9 2-7,-9-2-20</inkml:trace>
  <inkml:trace contextRef="#ctx0" brushRef="#br0" timeOffset="74387.2547">16442 11618 180,'0'0'1,"0"0"0,0 0 0,0 0 2,0 0-2,0 0-4,0 0-6,0 0-11,0 0-20,0 0-19</inkml:trace>
  <inkml:trace contextRef="#ctx0" brushRef="#br0" timeOffset="74565.2649">15574 12275 162,'0'0'2,"-8"11"-2,0 0 1,-4-6 0,1 6-3,-2-4-15,-1-2-29,2 0-8</inkml:trace>
  <inkml:trace contextRef="#ctx0" brushRef="#br0" timeOffset="74738.2748">15298 12443 63,'0'0'-10,"0"0"-15</inkml:trace>
  <inkml:trace contextRef="#ctx0" brushRef="#br0" timeOffset="74944.2866">15901 13240 283,'0'0'-1,"0"0"-2,13 14-2,-13-14 1,15 15-3,-5-4-5,1-3-14,2-3-27,1-3-18</inkml:trace>
  <inkml:trace contextRef="#ctx0" brushRef="#br0" timeOffset="75124.2969">16267 13006 202,'0'0'-4,"16"-21"-4,3 7-2,5-11-9,5-5-11,9-7-15,5-12-12</inkml:trace>
  <inkml:trace contextRef="#ctx0" brushRef="#br0" timeOffset="75291.3065">17274 11993 168,'0'0'1,"0"0"-1,9-13 0,-9 13-7,17-18-17,-4 9-30,3-8-2</inkml:trace>
  <inkml:trace contextRef="#ctx0" brushRef="#br0" timeOffset="75743.3323">19458 9907 114,'0'0'0,"13"8"-1,3-2-13,7 5-23,2-2-12</inkml:trace>
  <inkml:trace contextRef="#ctx0" brushRef="#br0" timeOffset="76046.3496">20927 11284 159,'1'9'-2,"3"7"-4,2 5-7,1 8-13,1 5-18,5 4-10</inkml:trace>
  <inkml:trace contextRef="#ctx0" brushRef="#br0" timeOffset="76231.3602">20644 12771 244,'0'0'0,"-18"16"-1,3-3-3,-4 5-3,-2 1-12,-7 3-28,2 5-19</inkml:trace>
  <inkml:trace contextRef="#ctx0" brushRef="#br0" timeOffset="76446.3725">19022 12856 232,'0'0'0,"-24"-11"-2,-2-1-2,1-3-6,-9-3-15,-2-12-30,3-1-11</inkml:trace>
  <inkml:trace contextRef="#ctx0" brushRef="#br0" timeOffset="76595.381">18498 12275 175,'0'0'-10,"0"10"-21,0-10-19</inkml:trace>
  <inkml:trace contextRef="#ctx0" brushRef="#br0" timeOffset="77151.4128">17525 16061 184,'13'9'-3,"5"-2"-7,6 8-4,7 0-9,6 6-18,11 1-15</inkml:trace>
  <inkml:trace contextRef="#ctx0" brushRef="#br0" timeOffset="77303.4215">18980 15845 133,'0'0'-16,"13"-12"-16,1 2-11</inkml:trace>
  <inkml:trace contextRef="#ctx0" brushRef="#br0" timeOffset="77472.4312">19630 15049 190,'0'0'-8,"5"-12"-17,2 2-13,-3-6-21</inkml:trace>
  <inkml:trace contextRef="#ctx0" brushRef="#br0" timeOffset="77846.4526">14967 14151 287,'0'0'-2,"-16"-1"-5,-2 0-5,-6-6-8,-5 2-13,-2-3-25,-8-5-13</inkml:trace>
  <inkml:trace contextRef="#ctx0" brushRef="#br0" timeOffset="78025.4628">13717 13379 132,'0'0'1,"-15"-14"-1,0 1 0,-7-5-5,-5-7-8,-2-4-21,-9-8-16</inkml:trace>
  <inkml:trace contextRef="#ctx0" brushRef="#br0" timeOffset="78186.472">13039 12068 212,'0'0'-5,"0"0"-12,-12-18-18,6 7-10</inkml:trace>
  <inkml:trace contextRef="#ctx0" brushRef="#br0" timeOffset="78353.4816">13486 11068 93,'0'0'-2,"10"-14"-7,2 4-11,2-2-18</inkml:trace>
  <inkml:trace contextRef="#ctx0" brushRef="#br0" timeOffset="78502.4901">14542 10342 101,'0'0'-13,"16"-2"-11,-1-3-15</inkml:trace>
  <inkml:trace contextRef="#ctx0" brushRef="#br0" timeOffset="78682.5004">16086 9714 93,'0'0'-12,"21"-7"-12,2 6-11</inkml:trace>
  <inkml:trace contextRef="#ctx0" brushRef="#br0" timeOffset="78870.5112">17373 9515 100,'0'0'-7,"11"3"-5,1 0-9,6-2-13</inkml:trace>
  <inkml:trace contextRef="#ctx0" brushRef="#br0" timeOffset="79204.5303">15944 11146 180,'0'0'-11,"-6"22"-12,0-8-22,3 13-12</inkml:trace>
  <inkml:trace contextRef="#ctx0" brushRef="#br0" timeOffset="79458.5448">15397 13462 42,'0'0'-8,"-7"14"-13</inkml:trace>
  <inkml:trace contextRef="#ctx0" brushRef="#br0" timeOffset="84990.8612">14264 10112 0,'-24'10'1,"2"1"2,-4 3-1,1-1 1,-1 1-1,-1 1 1,1 2 1,0-4 2,-3 4 0,0-2 0,2-1 0,-3 1 1,2-1-1,-7 1-1,6 2-2,-2-3 0,3 4-2,-1 0 0,2 4-1,-1 5 1,4-3-1,1 7 0,-3-6 1,6 9-1,-7-5 0,3 5 0,-3-4 0,1 0 0,0 1-1,1 1 1,-1 0 0,-2 0 0,2 3-1,0-3 1,2 5 0,-3-6 0,3 7 0,-5 1 1,6 2 0,-3-1 2,6 0-3,-1 2 2,4-2-1,2 3 2,4-5-2,4-1 0,-1 0-1,3 0 1,0 0 1,2-2-2,2 4 1,1-3-1,1 7 0,3 4 0,5 0 0,-1 3-1,3-2 1,3 3-2,3-2 2,6 2-1,-2-5 1,6-3 0,-5 2 0,7-5 0,-4 4 0,5-6 1,-4 5-1,1 0 0,2-2 0,0 2 0,3-3 2,1 1-2,3-5 0,-2 3 0,4-7 0,-4-2 0,8-4 0,3 0-2,-1-4 2,3-1 0,-2-2 0,7-1 0,-3-1 0,4-1 0,-3-1 0,-4 0 0,6 1 0,-5-5 0,7 2 2,1-3-2,1 0 1,3-3 0,0-1 0,3-2 0,-1-2 0,4 1 2,-7-3-2,-1 0 0,4 0 2,-5 0-2,7-4-1,-2-2 1,4-1 0,-1 0 0,0-3 2,1-2-3,-2-1 1,3-1 0,-3-1 1,-7 0 0,8-6 1,0 2-1,1-4 2,-1 0 0,-3-1 0,2-4 0,-3-1 1,-1-1-1,-5-2 0,-8-2 0,5-3 1,-1-5 0,-2 3-1,1-5 1,-4 1-1,3-3-2,-6 0 1,7 0-2,-12-2 2,0 2-2,2-2-1,-4 0 1,1-2 0,-6-5 0,3 2 1,-7-1-1,3 2 0,-8-2 1,1 1 2,-6-1 1,-3-1 1,-3 6 2,-3-9 0,-3 3 1,-3-3-2,-1-6 2,-6-1-2,-2-5-2,-4 1-2,0-5 2,-5 0-3,2-4 0,-5-2-1,0 0 1,-6-2 0,4 2 2,-10 0-1,1 3 1,-8-1 2,-1 5-1,-6 1 1,-4 2 0,-5 7 0,-7 2 1,-4 3-3,-5 4 0,-2 5-2,-7 5 0,-4 7-5,-8 8-5,-4 4-16,1 17-41,-7 0-11</inkml:trace>
  <inkml:trace contextRef="#ctx0" brushRef="#br0" timeOffset="87232.9895">19644 9941 1,'-12'-7'5,"-1"-3"0,-1 1 1,-3-1-1,-5 0-1,2 1 2,-4-1 0,1 0 0,-1-7 0,-1 9-1,-2-6 0,1 5-1,3-6 0,-4 8 1,3-4-4,-4 5 1,2 1 0,-3-1-2,0 2 1,0 0-1,-2 1 0,2-2-1,-1 2 1,-1 1 0,-1 1 0,1 1 0,-5 0 0,5 3 1,-6 1 1,7 3-1,-2 0 1,0 2-1,0 10 0,2-4 0,3 7-1,-2-2-1,5 9 1,-7-3-1,3 9 0,-3-3-1,4 3 1,-2 0 0,1 2 0,1 2 0,-1 1-1,3 2 2,0-5-1,4 5 0,-3-6 2,0 7-1,-2-2 1,6-2 1,-4 1-1,5-5 0,-1 3-1,3-6 1,3 4-1,3-9 0,2 1 0,1-1 0,1-2-1,0 1 1,2-2 0,-2 3-1,1-2 1,1 3-1,0-3 1,0 3 0,1 0-2,2 5 2,1 0 0,1 0 0,0 5 0,3 0 2,3 5-2,2 1 1,1 6 0,3-3 1,-1 2 0,4 4-1,-1-5 0,6 7 0,5-7 0,-2 5-1,5-1-1,-3-3 1,6 0-1,-3-6 1,8 3-1,-9-9 0,2 6-1,1-13 2,-4-1 2,3-1-2,-3-5 1,2 0-1,-2-4 0,2 2 1,-4-3-1,-1 1 1,0 1-1,1 2 1,-3-1-1,0 4 0,-3 1 1,0 5-1,0 6 2,1-2-2,3 5 1,-4-4-1,4 8 0,-6-9 0,7 8 0,-5-7 0,4 0 0,-4-1 0,0-3-1,3 4 1,2-5 0,2 2 0,1-6 0,-1 5 0,4-9 1,4 4 0,-1-5 1,5 3 2,-3 0 1,9-5-1,5 1 0,1-5 1,3 3-1,2-8 0,4 5-1,-2-9 0,5-1-2,-3 1 0,-4-3 0,5-2-1,-5-1-2,5-1 0,-2 0-2,2-3 2,0-2-2,-3-3 1,5-1 0,-7 1 1,2-2 1,-1-1 0,-6-7 1,2 6 0,-7-7 0,6 4 0,-4-4 1,1 2-1,-2-5 1,-3 5 0,2 0 0,-5-5 2,5 3-1,-7-7 0,-3 2 1,0-4-1,-3 0 0,0-4 1,-5 1-1,2-5 1,-5 1-2,-2-3 0,-3-1 0,1-4 0,-6-6 0,1 4 1,-2-4-1,0 1 1,-3-3-2,2 1 0,-5-2 1,3-1 0,-2 6 1,0-8-1,-2 0 1,0-1-1,-2-2 2,0-2-1,1 0 0,-4 0 1,1-2-1,-1-1 0,1 2-1,-5-5 1,0 2 0,-1-4-1,-3-4 0,-2 1 0,-3-2 0,-3-2 1,0-3 0,-8 0 0,3 0 1,-8-2 0,3 2 3,-10-1-1,-1-1 3,-5 2-1,-5 6 1,-7-1-1,-6 7-2,-8 5-4,-8 9-5,-6 6-13,-9 13-24,-13 8-22</inkml:trace>
  <inkml:trace contextRef="#ctx0" brushRef="#br0" timeOffset="89206.1023">17599 13020 1,'0'0'3,"-11"-5"-1,3-3 3,8 8 0,-20-11-1,7 7 1,-5-5 0,1 6 1,-1-4-2,-3 7-3,1 0 0,-4 0 0,3 1 0,-6 5 0,2 2 1,-6-1-1,2 5 0,-4-5 0,0 7 0,-4-6 1,-3 9-2,-1-5-2,-7 0 2,2 4-1,-4 0 1,-1 5-1,-2-1 1,-4 2 0,0 2-1,-2 1 1,2 2 0,-4 1 0,-6 0 1,0 4 0,-2-1 0,0 3 3,-2-5 0,-2 7-1,1-5 1,1 6-2,3 4 3,-1-2-5,0 5 1,2-4-1,0 7 0,3-1-1,1 2 1,1-4 0,3 2 0,1 0 1,3-2 0,-1 7 0,-3-6-1,6 6-1,0 2 1,4 3 1,3-1 1,4 2-1,3 3-1,7-3 2,8 4 1,1-3-1,7-5 0,2 8 1,7-1-2,2 1-1,5 2 1,2 1-1,8 3 0,5-3 0,2 4 0,6-2-1,0-8 1,6 5 1,2 2 0,9-3-1,1-1 0,3 0 1,7 0-1,-1-1 0,6 1 2,-3-5-4,4-5 2,-1 2-1,-3-6 1,9 5 1,0-2 1,2-1-1,1-1 0,5-4 0,1 4 0,1-7 2,2 1-3,0-9-3,-7-1 2,12-4 1,-1-2-1,4-4 1,2-3-1,2-3 1,0-1 0,4-3 0,9-3 0,-6-2 0,-3-2 0,4-2-1,-3-3 1,5 0 0,5 0 1,-6-3-1,0-4 0,-2-2 1,-1 1 0,1-6 0,-2-1 3,-2-2-1,1-1 1,-1-6-1,-4-1 2,-1-2 0,-1-4 1,-1-3-1,-2-3-1,-1-3-1,-2-6 0,-1 2-1,-2-2 1,-3 0-1,0-3 0,-4-1 0,0-1 0,-7 0-1,-8 2 1,4-4 1,-3-1-1,-2-1-2,0-4 1,-6 2 0,2-2 1,-5 2-1,1-3 0,-8 0-1,-5-1 1,1 1 0,-4 4 0,-4-6 0,-4 0 1,2 1-1,-6-2-1,1 3 1,-6 1-1,-1-1-1,-4 0 1,-1 2-3,-3 5 2,0-3 0,-3 2 1,-5-2 1,0-3-1,-5 5 1,0-1 1,-6 2-1,0 1 1,-4 1-1,-1 1-1,-5 2-1,1 6 1,-3-6 0,-1 5-1,-1-1-1,-2 0-2,-1 1 1,-5-5 0,1 8 0,-4-3 1,1 5-2,-1 1 2,-1 4 2,-3-1 1,0 5 0,3 4 0,-6 1 3,2 2-1,-6 1 1,-4 2 0,1 1 1,-3 4-2,1-1 1,-1-2-1,-2 3 0,-1 3-1,0 1-1,1-1 1,-7 2-1,-6 1 1,-2-1-1,-6 4-1,-8 0 1,-4 1-2,-11 4 0,-11 1-2,-10 7-2,-13 8-5,-20 9-10,-17 11-16,-27 17-24</inkml:trace>
  <inkml:trace contextRef="#ctx0" brushRef="#br0" timeOffset="90661.1856">18570 14567 0,'0'0'0,"0"0"1,0 0 1,0 0-1,0 0 1,6-5 1,-6 5-1,10 0-1,-10 0 0,16 0 2,-8 4-1,2 0-1,0 4 0,0 0 2,-1 2-2,2 1 1,-2 0 1,0 4-1,0-1-1,-1 3 2,-1-2 0,0 6 1,-4-6 2,-2 7 0,-2-5 2,1 2 3,-3 0 2,-7 1 2,0-3 4,-6 2-1,-1 3 1,-5-5-2,0 4 1,-5-6-2,0 2-1,-2-5-3,0 2-3,-2-6-1,2-3-7,3-2-18,3 5-40,-3-8-10</inkml:trace>
  <inkml:trace contextRef="#ctx0" brushRef="#br0" timeOffset="94078.381">7542 15161 0,'0'0'5,"0"0"1,0 0 0,0 0 2,0 0 1,0 0-1,0 0 0,0 0-1,0 0 0,0 0-2,2-4 0,7-2 0,2-1-2,6-5 2,4-3-1,7-2-1,5-6 1,7-4-2,5-6 2,3-5-3,9-1 0,-1-4 0,9 0 0,1-2 1,3 1-1,2-1-1,-2-1 1,0 5 0,-3-3 0,1 3 0,-6 2 1,-8 1-1,2 6-1,-4 1 1,-4 2 0,-4 0-1,-8 9-2,-2 0-10,-10 7-9,1 5-11,-24 8-17</inkml:trace>
  <inkml:trace contextRef="#ctx0" brushRef="#br0" timeOffset="94624.4122">7890 15029 0,'0'0'1,"23"-18"2,3 0 0,0-8 2,18-2 1,8-7 2,9-2 2,6-6-1,-1 2 2,2 1-3,-5 2 2,2 5-2,-6-2 1,-7 5-3,2-5-2,-2 6 2,-6 2-1,0 1-2,-9 2 1,-1 7-2,-10-1 1,2 5-1,-14 3 0,-3 3-2,-11 7-4,11-6-16,-11 6-25,0 0-7</inkml:trace>
  <inkml:trace contextRef="#ctx0" brushRef="#br0" timeOffset="95711.4744">7780 15005 6,'0'0'1,"13"-10"2,0-6-1,11 2 0,0-9 2,12-1-2,-1-4 2,16-5 0,1-2 0,3-1 2,2 5-1,-2-6 1,1 2 0,-1-3 1,0 4 0,-3-2-1,-7 6 0,-1-1-2,-8 3-1,0 4 1,-6 3-2,0 2 1,-7 5-2,-2 1 0,-7 2-1,4 3 1,2 0-1,-9 4-1,3-1-3,-14 5-4,19-2-6,-19 2-12,16 0-15</inkml:trace>
  <inkml:trace contextRef="#ctx0" brushRef="#br0" timeOffset="96517.5205">9040 13673 0,'13'9'3,"-2"-9"4,-1 0 1,3-3 6,-1-10 2,1 5 2,0-9 0,0 0 2,2-5-1,0 0-1,-1-2-1,4-3-2,-1 0-2,1-7-2,0 4-1,1-7-1,-1 0 0,4-5-1,-3 0-1,5 2-2,4-1-1,-4 1 0,4-4-1,-3 7-2,3 0 0,-5 5-1,2 3-2,-5 7-7,-2 1-14,-2 5-41,3 10-4</inkml:trace>
  <inkml:trace contextRef="#ctx0" brushRef="#br0" timeOffset="100913.772">15050 11555 1,'0'0'3,"0"0"0,7 0 3,-7 0 1,12 0 3,-1 0 2,2 0 1,1 0 1,-3 0 1,7 0-4,-4 0 2,8 2-3,-6-1-2,1 1-1,0 2-1,1-1-2,1 2-1,0-2 1,1 1-3,-2 0 0,-2-1 0,0 3 0,-3-2-2,-2 0-1,0 0-8,-11-4-5,13 7-14,-7 3-18</inkml:trace>
  <inkml:trace contextRef="#ctx0" brushRef="#br0" timeOffset="101248.7911">15230 11523 75,'0'0'3,"0"0"0,-5 9 4,5-9 2,-7 21 1,2-9 0,-1 9 0,0-3-1,-4 7-15,6 7-26,-3 0-18</inkml:trace>
  <inkml:trace contextRef="#ctx0" brushRef="#br0" timeOffset="102787.8792">19257 11310 0,'0'0'5,"0"0"2,17 8 1,-17-8 2,21 8 0,-10-2 0,6-1 1,-3 0-2,2 0-3,-2-1-1,2 1-4,-5-1 1,1 0-5,-2 1-5,-10-5-5,15 11-11,-15-11-12</inkml:trace>
  <inkml:trace contextRef="#ctx0" brushRef="#br0" timeOffset="103037.8935">19265 11293 18,'0'0'1,"-6"11"-1,3-2-3,-2 4-12</inkml:trace>
  <inkml:trace contextRef="#ctx0" brushRef="#br0" timeOffset="103943.9453">17087 14604 4,'0'0'0,"0"0"1,0 0-1,0 0 0,0 0 2,0 0 0,8 0 0,-8 0 0,14 4 2,-5-3-2,0 2 2,3-1-2,-1 0 1,1 2-2,2-1 0,-1 0-1,1 3 0,-1-4-2,2 3-4,-3 1-7</inkml:trace>
  <inkml:trace contextRef="#ctx0" brushRef="#br0" timeOffset="104202.9601">17172 14559 63,'0'0'3,"0"0"-1,-1 10 0,1-10 2,0 20 0,0-8-2,0 7-1,0 0-7,-1-1-24,4 7-15</inkml:trace>
  <inkml:trace contextRef="#ctx0" brushRef="#br0" timeOffset="109558.2664">18821 8976 25,'0'0'1,"0"0"1,-5-4-1,5 4 0,0 0 0,-10 0 0,10 0 1,-9 6 0,9-6-2,-5 12 0,5-12 0,-1 17 1,1-17-1,0 11 1,0-11 2,0 0-1,12 9 3,-12-9 0,12 0 1,-12 0-1,10-8 4,-10 8-2,9-15 2,-5 5 1,-4 1 2,1 0-2,-1 9 1,-2-15-2,2 15-2,-10-8-1,10 8-2,-11 0-3,11 0-2,-9 8-2,9-8 1,-6 17 0,6-17-1,-2 18 1,2-18 2,3 14 0,-3-14 0,13 11 1,-13-11 2,14 3-2,-14-3 2,16 0 1,-16 0-1,11-5 2,-11 5-2,5-12 2,-5 12-2,0-17 2,0 17-3,-9-12 1,9 12-3,-13-7 0,13 7-1,-17 0-2,17 0 1,-11 10 0,11-10-2,-8 16 1,8-6 0,0-2 1,0-8 0,3 16 2,-3-16-1,12 10 2,-12-10 0,13 4 1,-13-4 1,14 0 0,-14 0 0,0 0 1,10-14 1,-10 14-2,0-14 2,0 14-2,-3-13 0,3 13 0,-13-9-1,13 9-2,-16-1 0,16 1-1,-13 5 0,13-5-2,-11 13 1,11-13 0,-5 14 0,5-14 0,0 13 1,0-13 1,0 0 0,9 6 1,-9-6 2,11 0-1,-11 0 0,9-6 2,-9 6-1,5-13-1,-5 13 2,0-11-2,0 11-1,0 0-1,-7-8 0,7 8-1,-13 0-1,13 0-1,-13 14 1,13-14-1,-10 15 1,10-15-1,-4 15 2,4-15 0,1 10 0,-1-10 1,10 4 1,-10-4 0,15 0 1,-15 0 1,14-12 0,-14 12 0,8-14 2,-8 14-2,1-15 2,-1 15-1,-2-14 0,2 14-1,-9-7-1,9 7-1,-10-4 0,10 4-2,0 0 0,-10 0-1,10 0 1,0 0-1,0 0 1,0 0 1,0 0 1,10 3 0,-10-3 1,14 0 0,-14 0 0,17-8 1,-17 8-1,14-11 0,-14 11 0,7-9 0,-7 9 1,2-10-1,-2 10-1,0 0-1,0 0 0,0 0-2,-5-3 1,5 3-2,0 0 0,-5 9 1,5-9-1,-2 11 2,2-11-1,0 9 1,0-9 1,0 0 0,0 0 1,9 7 2,-9-7-1,0 0 0,12-7-1,-12 7-1,4-11-12,-4-2-40,0 13-12</inkml:trace>
  <inkml:trace contextRef="#ctx0" brushRef="#br0" timeOffset="112346.4259">15318 11528 0,'0'0'4,"0"0"-1,0 0 3,11-3 3,-11 3-1,0 0 2,9-6-1,-9 6-1,0 0 1,13-11-2,-13 11-2,11-8-2,-11 8 0,15-8-1,-15 8-1,14-9-1,-5 5 1,0-2-1,0 1 1,-1-2 1,5 0-1,-4 0 0,4 0 0,-1-1 0,1 1 1,0-3 0,4 2-1,-3-1 3,2-2-3,-2 2 1,2-4-1,-1 3 2,2-3-3,-3 1 1,3-3 0,-2 1-1,4-1 0,4-2 1,-2 1-1,4-2 0,-4 0 1,6 1-1,-5-3 0,5 2-1,-7 0 0,0-4 0,1 7 1,-3-5-1,1 5 0,0-3-1,-1 3 2,0-3-1,1 3 1,0 3 1,2-5-1,-3 4 0,4-3 0,-1-1 0,0 0 2,0 0-2,2-2 0,-1 3 0,2-3 0,-4 3 0,3 0 0,-5 2 1,5 0-1,2-1 0,-2 1 1,1 0-1,-4-1 1,8 1-1,-7-1 0,7 0 1,-8-1-1,2 1 1,0-3-1,0 1 0,1-1 2,1 1-2,-2-2 1,3 1-1,-1-1-1,-1-8 1,5 6 0,-5-1-2,2 3 1,0-5 1,1 4-1,-4-2 1,6 5 0,-5 2 0,3-4 1,5 2-1,-2-2 1,2 1-1,-1-3 2,4 2-2,-4 0 1,6 0-1,-7-3 1,2 2-1,-2-2 1,0 3 0,1-2 1,-3 0-1,3 0 0,-2 0 0,2 1 0,-6-1 0,8 1-1,-7 1 2,6-2-1,-8 1-1,6 0 1,2-6 0,-4 6 0,4-2 1,-4 1 0,4 0-1,-7 0 1,9 0 1,-9 2-1,0 3-1,1-4 0,-3 5 2,1-5-2,0 3 0,0 0 0,-2-2 0,2 1 3,-3 2-2,3-1 1,-2 0-1,1-1 0,-1 2 2,1-1-3,-4-1 1,6 3-1,-6-2-1,5 0 1,2 0 1,1 0-1,1 1 0,-2-2 1,4 3 2,-5 0-2,5-1 1,-9 3 1,2 0-2,-1 0 2,-4 1-2,2 0 0,1-5 0,-2 6-1,0-6 2,-1 7-2,1-7 1,1 5 0,-2-2 0,1 3-1,-3 1 0,2 2 1,-3 0 0,2 0 0,-4-1 1,1 1 0,-2 1-1,1 0 2,-1 0-1,2-1-1,-3-1 0,3 2 1,-1-1 1,1 1-2,-3 0 1,3-1 0,-1 2 1,-1 1 0,2-1 0,-1-1-1,4 3 1,-4-2-1,3 2-1,-3-1-2,1 0-6,-2 0-26,5 5-34,-16 0-3</inkml:trace>
  <inkml:trace contextRef="#ctx0" brushRef="#br0" timeOffset="114710.5611">19038 9365 1,'7'32'6,"1"-1"1,-1 3 1,0-2 0,2 4-1,-1-7 1,0 6 0,0-5-2,2 7-2,-1-5 1,0 6 0,0 2-3,1-3-1,-2 6 2,1-4-2,-1 6 0,1-8 2,-3 8-2,1-7 0,0-1 2,-1 3 1,-1-4 1,0 4 2,0-7-1,-4 6 0,2-7 0,0 6 1,0 2-1,-1-2-1,1 2 0,-2-3-3,0 6 2,1-6-2,-2 7 1,2-8-2,-1 0 1,-1-2 2,2-1-2,0 1 1,1-3 1,0 0-1,0-3 1,-1 4-2,2-5 2,-2 2-2,2-5-1,-1 5 0,-1 2 1,1-5 0,-2 3 0,-1-8-1,2 7 0,-1-11 1,-2 6 1,2-10-2,-1-1 1,1-2 1,-1-2 1,0-8-1,2 14 2,-2-14-1,2 14 1,-2-14 0,1 8 0,-1-8-1,0 0 0,2 10 0,-2-10-1,0 0 0,0 0 0,3 10 0,-3-10 0,0 0-2,0 0 1,0 0-1,0 0-2,0 0-6,0 0-16,0 0-38,0 0-7</inkml:trace>
  <inkml:trace contextRef="#ctx0" brushRef="#br0" timeOffset="116652.6722">18890 8976 0,'0'0'1,"0"0"3,-14-5 0,14 5 0,-9-5 2,9 5 1,-11-5 1,11 5 0,0 0-1,-10-6-1,10 6-2,0 0-2,0 0-1,0 0-1,-8 6-1,8-6 0,-9 15 0,4-1-1,1 3 1,-4 3 1,0 2 0,-1 7 0,-2 4 0,-3 4 0,3 4 0,-6 5 0,3 4 1,-3-1 1,1 11-2,-2-3 1,3 0 0,-1 10 0,3 2 0,-3 5 0,4 2-1,-2 3-1,4 1 1,-3 5-1,3-1 0,-3 4 1,-1 1 0,1 2 1,-1 0-1,0 1 0,-2-1 0,-1-1 1,-1-1-1,2-1 0,-3 3 1,2-6 1,-1 1 0,1-1 0,0-2 2,0-1 1,-5-2-2,7 1 0,-4-1-1,6-1 0,-4 1 0,4-1-1,-4 1 0,6 1 0,0 7 2,-3-9-1,3-1 3,-2 1-2,-1-2 3,1-4 0,-1 2 0,1-3 0,-1-8 1,-1 6 1,2-3-2,-2-1 0,3-1 1,-4-1-1,5-2-1,-2-2 1,3 1-1,1-8-1,1-5-1,1 1 0,2-3-2,0 2 1,-1 3-2,0-3 3,-1-1-1,0-2 0,-2 4 0,-1-5 1,1 1-1,-2-5 1,-1-3 1,2 0-2,-1-6 0,-2 5 0,4-7 0,-3 3 0,4-5-1,-2 2 1,4-8 1,-2 1 1,2-4-2,2 1 1,1-2 0,0-4 1,0 3 0,3-16-1,-3 19 2,3-19-3,-3 16 2,3-16-1,0 0 1,-5 11-1,5-11-1,0 0 0,-5 10 0,5-10-1,0 0-1,0 0 1,-3 9 0,3-9-1,0 0 2,0 0-2,0 0 0,0 0 1,0 0 0,0 0 0,0 0-1,0 0 2,0 0-1,0 0-1,0 0 1,0 0 0,0 0-1,0 0 0,0 0 0,0 0 0,0 0 1,0 0-2,0 0 1,0 0 0,0 12-1,0-12 1,0 0 0,0 0 0,0 0-1,0 0-2,0 0 0,6 8-4,-6-8-6,0 0-14,0 0-22,0 0-22</inkml:trace>
  <inkml:trace contextRef="#ctx0" brushRef="#br0" timeOffset="121308.9385">18939 8940 4,'0'0'1,"0"0"1,0 0 1,0 0 0,0 0 0,-17-3-1,17 3 0,-16 0 2,16 0-3,-20 7 0,20-7-2,-19 13 1,19-13-1,-9 16 1,9-16-1,-2 13 1,2-13 0,0 11 0,0-11 1,0 0 0,11 3 0,-11-3 2,13-2-2,-1-2 1,-12 4 1,19-15-1,-13 7 2,5-2-1,-8 2 1,-3 8 1,2-16-1,-10 9 1,8 7-1,-20-9-1,9 9 1,-5 0-4,5 4 1,-6 3-1,7 3-1,1 0 1,-1 4-3,5-2 3,-1 4-1,3-3 0,2-1 0,1 0 1,2-2 0,-2-10 0,13 13 0,-13-13 1,19 4 1,-11-4 1,5-1-1,6-5 1,-6-1-1,4-1 2,-7-3-2,4 1 0,-9 2 1,4-2-1,-9 1 0,0 9 1,-14-15 0,-2 11 1,5 1-3,-7 3 1,6 0 0,-4 0-2,6 4 0,-1 1 0,11-5-2,-12 15 0,12-15-3,-4 13-2,4-13-5,0 14-8,0-14-17</inkml:trace>
  <inkml:trace contextRef="#ctx0" brushRef="#br0" timeOffset="127473.2911">15583 10706 13,'0'0'3,"0"0"0,0 0 2,0 0 1,-7-10 0,7 10 2,0 0 1,-5-10-1,5 10-1,0 0-1,0 0-2,0 0-3,0 0-1,0 0 0,0 0-1,0 0-2,0 0 2,0 12 0,1-3 1,2 2 0,2 1 0,1 0 0,0 2 0,2-2 0,-1 0-4,2 1-1,-1-1-2,-1-1-6,1 0-5,-3-1-7</inkml:trace>
  <inkml:trace contextRef="#ctx0" brushRef="#br0" timeOffset="127702.3042">15598 10918 73,'0'0'1,"0"0"1,0 0 1,0 0 0,7 0 2,-7 0 0,0 0 1,10 0 2,-10 0-2,12-6 0,-12 6 0,16-7 0,-6 3-2,-1 0 0,1 0-2,-10 4-1,16-5-2,-16 5-7,11-5-16,1 7-29</inkml:trace>
  <inkml:trace contextRef="#ctx0" brushRef="#br0" timeOffset="144847.2848">6745 6592 7,'11'0'13,"-2"-7"2,4-3-1,-1-2 1,3-5 0,0 0-1,5-9-1,5-1-2,2-7-2,4 1 2,0-13-2,8 0 0,0-8 0,7-9 0,-2-4 0,2-4-1,6-6-1,-4-1 0,7-2-2,-4 2 0,3 2 0,0 6-3,-1 5 0,-1 3-4,-6 10-10,6 10-32,-13 6-22</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19:10.207"/>
    </inkml:context>
    <inkml:brush xml:id="br0">
      <inkml:brushProperty name="width" value="0.05292" units="cm"/>
      <inkml:brushProperty name="height" value="0.05292" units="cm"/>
      <inkml:brushProperty name="color" value="#FF0000"/>
    </inkml:brush>
  </inkml:definitions>
  <inkml:trace contextRef="#ctx0" brushRef="#br0">2924 5079 1,'22'2'5,"-3"0"-1,5 0-2,0 1 4,2 1-1,2-3 1,-1 2 0,4 0 0,-1 1 1,6-1 0,-6 2 0,4-2-1,-2 0 1,3 1-1,3 3-1,-3-2 1,2 0-1,-1-2-1,0 1 1,1 1-1,2-1-1,-3 2-1,7-3 1,2 0-2,1 1 0,3-3-1,2 2 0,6-1 1,-1-1-1,2 1 0,1-2 2,-4 0-1,8 2 0,1-2 0,2 0 3,3 0-1,-2-2 2,4 1 0,1-2 0,2 1 1,3-1 0,-1 1 0,3 1-1,-1-1-2,2-1 0,0-1 0,0 3-1,1-2 0,-1 2 0,1-2 0,-1 1-1,1 0 0,-1-1 0,2 1-1,-1-1 1,-1 1-1,1-1 2,-1 0-1,-2 1-1,1 0 0,-3 0 1,0 1-1,0-1 1,0 4-1,0-2 0,0 0 0,0 0 1,-1 0-1,-1 2 1,2 0-1,-1 0 0,1 0 0,-2 0 1,-6-1-1,10 1 0,0-2 0,0 0 2,2 0-2,1 0 0,1-3 1,3 0-1,7 1 0,-4-1 0,-1 2 1,3-2-1,0 1 0,-1-1 0,0 1 1,0 0-1,1 1 0,-1 1 0,0-2 0,1 2 1,-1 0-1,5 0 0,4 0 0,-3-2 0,1 1 1,2-1-1,-2 2 0,7 0 1,3 0-1,-5 0 0,0 0 1,0 0-1,-3 3 0,4-1 2,-4-2-2,1 3 0,3-1 0,0 1 0,-2-1 0,1 0 1,-1 1-1,-2 1 0,8-1 0,-7 0 0,-5 1 0,4-1 0,-3 1 1,2 0-1,8-1 0,-6-1 0,-2 1 1,4 0-1,-4-1 0,2 1 0,7-1 0,-8 2 1,-2-1-1,2-1 0,-5-1 0,3 1 0,7-2 0,-9 0 0,1 0 1,1 0-1,-3 0 0,4 0 1,-4 0-1,5 0 2,0-1-2,-2-1 1,0 0-1,3 0 1,-2 0 0,2 0-1,6 0 0,-6-2 1,-5 0 0,2 0-1,-5 0 0,3 0 1,3-1-1,-6 0 0,-2 2 0,0-2 0,-1 1 0,3 1 0,-3-1 0,2 1 1,-1 0-1,0 1 0,-2-3 1,-1 3-1,1-1 2,-1-1-2,-3 2 0,-2 0 0,2-1 0,-1 2 1,-1-1-1,-1 0 0,2 1 0,-1 0 0,-1 1 0,0 0 0,-1 0-1,0 0 2,0 0-2,-3 0 1,3 1 1,-2 2-1,0-3 0,-1 2 0,1-1 1,0 2-1,1-2 0,0 0 0,-4 1 0,4 2 0,-2-3 1,1 1-2,-1-2 1,-1 1 0,-2 0 1,1-1-1,1 0 0,-2 0 0,3 0 0,-2 0 0,2 0 1,0-2-1,2-1 0,0 0 0,2 0 0,0 1 0,0-4 0,3 2 1,-2 1 0,0 0 1,1-2 1,0 1 0,-4 1 0,1-1 2,0 3-1,-6-3 0,0 2 0,-5 0 0,0 1-2,-2 1 1,-1 0-1,-5 0-1,0 2 0,-7 3-1,-6 0-6,3 0-20,-3 3-39,-5-3-3</inkml:trace>
  <inkml:trace contextRef="#ctx0" brushRef="#br0" timeOffset="1867.1068">21815 4282 18,'0'0'4,"0"0"4,0 0 2,0 0 1,0 0 2,0 0 1,-9-8 0,9 8 0,0 0-5,0 0-4,0 0-1,0 0-4,0 0-1,0 0 1,1 7 0,-1-7-2,9 10 2,-9-10 3,9 16-2,-3-6 1,-6-10-1,11 13 1,-11-13 0,10 16 0,-10-16 1,11 11-1,-11-11-1,11 9 3,-11-9-2,10 8 2,-10-8 0,11 0 1,-11 0 1,11 0 1,-11 0 0,12-8 1,-12 8-1,15-17-1,-6 5 0,1-1-1,1-5-1,4 0 0,-2 0-2,6-4 0,6-1 1,-3-2 1,7-4 0,-3 1 2,9-3-2,-1-1 1,7-1 0,0-1 0,0 0-1,3 0 0,2 2-2,1-3 1,0 3-1,0 0 2,-1 0-1,-1 0 0,3 3 0,-9 1 0,5 5 0,-7-2-1,-1 6-3,-2 5-15,1 12-46,-7-7-8</inkml:trace>
  <inkml:trace contextRef="#ctx0" brushRef="#br0" timeOffset="20255.1586">2921 6761 4,'23'0'9,"5"-1"2,-4 0-1,7 1-1,3 0 1,-1 0-2,2 0-1,0 1-1,7 0-2,-7 0-1,7 1 0,-5-1 0,-1-1-1,4 0 1,-1 0-1,4 0 1,-3 0-2,8-2 0,0-2 0,3 1 3,0-1-3,-5-1 1,7 3-1,-4-3 2,4 2 0,-4 0 2,-1 0 1,3 0-1,-2-1-1,5 0 0,2 0-1,2-1 2,2 2-4,-1-3 0,5 0 2,-2-1-2,3 0 0,-2 2 1,-3-2 1,7 2-1,-3-7 0,1 7 1,3-7-1,-2 9 0,1-6 1,1 4-2,0-4 1,-1 6-1,-5 0 0,8 1 1,-1-1-2,1 3 1,1-2-1,-3 1 1,3 0 0,-2 1-1,3 0 0,-3 0 1,-5 0-1,6 0 1,3 0-1,0 0 2,0 0-2,1 0 1,1 0 0,0 0 0,0 0 0,1 0 0,-1 0 0,1-2 1,1 1-1,2 1 1,0 0-1,-1 0-1,3 0 1,-1 0 0,3 0 1,0 0-2,2-2 1,-1 2-1,3 0 0,1 0 1,8-1-1,-7 0 1,0 1-1,1 0 0,-1 0 1,2 0-1,-2 1 0,2 0 1,1 2-1,2 0 0,-1 0 1,6-2-1,-2 1 0,4 0 1,9-2-1,-6 0 0,1 0 2,2 0-2,-4 0 0,8 0 1,4 0-1,-7 0 0,-1 0 1,4 0-1,-6 0 0,6 0 0,7 0 0,-7 0 1,-2 0-1,4 0 0,-5 0 0,4 0 1,8 0-1,-6 0 1,-5 0-1,5-2 0,6 2 1,-4 0-1,5 0 0,-5-3 2,-7 3-2,8-2 0,4 2 0,-6-1 1,-3 0-1,5 1 0,-5-2 1,5 1-1,7 1 1,-7 0-1,-1-2 1,2 2-1,2 0 1,-2 0-1,7 0 1,-6 0-1,-6 0 1,6-1-1,5 0 0,-6 1 1,-3 0 1,4-1-2,-7 1 1,7 0-1,4 0 1,-10 0-1,-2 0 1,2 0-1,-4 0 1,3 0-1,6 0 0,-12 0 1,-2 0-1,2 0 1,-4 0 0,3 1 2,4 0-2,-6-1 2,-3 0-1,1 0 0,0 0 0,0 0 1,8 0-1,-12 0-1,-1 0 0,0 0-1,-3 0 1,1-2 0,4 1-1,-8-2 1,-5 0 0,4 1 2,-4-3-1,-2 0 0,0 2 1,-3-1-1,-1 0 1,-5 0 2,0-3-3,-5 3 1,-1 0-1,-4-2 1,-3 3 0,-4-2-1,-8 2 1,0-1-1,-6 4-1,-2-2 0,1 2 0,-7 0-2,-1 0-1,-3 0-6,-1 2-10,-7-2-32,0 7-19</inkml:trace>
  <inkml:trace contextRef="#ctx0" brushRef="#br0" timeOffset="21592.235">19513 5918 10,'0'0'1,"0"0"-1,4 7-1,-4-7 0,0 0-1,0 0 1,16 14-1,-16-14 1,11 4-1,-3-1 1,-8-3 1,15 7 0,-15-7 0,10 8 0,-10-8 0,0 0 3,7 14-2,-7-14 0,4 10 1,-4 0 2,0-10 1,8 14 1,-8-14 0,10 15 1,-10-15-1,14 12 2,-4-12-1,0 0-1,0 3 0,1-1-1,-2-2-2,1 0 1,1 1 0,-1 0-3,0 0 1,0 0-1,2 0 0,0 0 1,1 0 0,-1 1 0,4-2 1,-2 3 0,1-1 3,-2 1-2,1-1-2,-2 0 2,0 0-1,0 1-2,-2 0 3,1-2-2,0 0 2,-1 0 2,5-1 0,-4 1 2,4-1 0,-1-2 1,3-3 0,-1 0 2,6-7-1,0-4 1,3 1 0,7-8-1,-1 2 0,8-5-2,0-1 1,8-6-1,0-2-3,5 4 0,1-8-1,1-1-1,7-5-1,-1 0-1,7-2 0,0 2-1,0-1 0,0-3-1,-5 7 0,0 2-2,-6 6-6,-3 1-14,-11 6-42,-3 9-4</inkml:trace>
  <inkml:trace contextRef="#ctx0" brushRef="#br0" timeOffset="34722.9861">9810 8039 6,'0'0'8,"17"1"3,-8-1-1,3 0 0,1 0 0,4-1-2,0-2-1,6-1 1,-4 1-2,9-3-1,2 3 0,-1-2 0,7 0 0,-1-1-2,3 2 2,-3 0-2,8-2 2,-6 2-1,1 1-1,2 2 1,-2-1-1,3 2 0,-4 0-1,4 0 0,-4 0 0,8 0-1,1 0 1,1 1-2,4 0 0,-2 0 1,7-1-1,0 0 1,4 0-1,-1 0 2,-3 0-2,5 0 1,4-1-1,-1 0 0,1 0 1,0 1-1,4-2 0,-2 2 1,2 0-1,-5 0 0,-2 0 1,7 0-1,0 0 0,-1 0 1,3 1-1,-1 0 2,0-1-2,1 1 0,2-1 1,0 0-1,2 0 1,1 0-1,-1 0 0,2 0 1,1 0-1,-1 0 0,2 0 1,-3 0-1,-7 1 1,7-1-1,0 1 0,-1-1 0,0 0 2,-2 0-2,2 0 1,-1 0 1,0 0-1,-1 0 2,-2 0-1,0-1 0,2 1-1,-5 0 2,3 0-2,-4 0 0,0 0 0,-4 0 0,-7 0 2,1 0-1,-1 0 1,-3 0 1,-3 0 0,-6-1 1,4 0-1,-10 0 2,4 0-3,-10 0 0,-7 1-7,-1-3-30,-4 3-27</inkml:trace>
  <inkml:trace contextRef="#ctx0" brushRef="#br0" timeOffset="36530.0894">9571 9640 0,'0'0'5,"0"0"1,0 0 2,0 0 1,-8 0 0,8 0 1,0 0-3,0 0 0,0 0-1,0 0-3,0 0 1,0 0-4,0 0 0,0 0 0,0 0 0,0 0 0,6 0-1,-6 0 2,17-1 0,-5 1 0,2 0 2,2-2-2,2 2 1,3 0 0,0 0-1,4-1 0,2 1 0,4 0 0,-1 0 0,7 0-1,-4 0 0,11 0 2,5 0-2,1 0 1,3 0 0,0 0-1,7 0 1,-3 0 2,5 0-2,-1 0 1,-6 0 2,9 3-2,2-2 0,0 1 2,2 0-2,-1 0 1,4-1-2,0 1 1,2-1-1,-3 0 1,-2-1-2,5 2 1,0-2-1,1 0 1,-2 0 1,0-2 1,-1 2-1,-2 0 0,-2-2 2,-1 1-2,-3-1 2,-3-1-2,1 1 0,-7 0 0,2 0-1,-5 0 0,1-1 0,-9-1 0,-4 1 0,0 0 1,-4 0-1,-2 1 1,-5-1-1,1-1 2,-6 4-2,0-3 1,-4 1-1,-1 0 2,-7 1-2,0-1 0,-11 2 0,11-3-20,2 3-36,-13 0-1</inkml:trace>
  <inkml:trace contextRef="#ctx0" brushRef="#br0" timeOffset="49590.8365">15275 7446 60,'0'0'3,"0"0"2,0 0 2,0 0 2,0 0 1,0-10 2,0 10 1,0 0 0,0 0-2,0 0-4,0 0-2,0 0-1,0 0-3,0 0-1,0 0 0,0 0-1,0 0 0,0 0 1,10 6 0,-10-6 0,8 12 1,-8-12-1,8 14 0,-8-14 1,10 13-1,-10-13 0,12 11 1,-12-11-1,10 12 0,-10-12 1,0 0 1,10 9-1,-10-9 0,0 0 2,10 4 1,-10-4 2,9 0-2,-9 0 2,12-7 0,-2 1 1,0-3-2,3-2 1,1 1-2,2-3 1,0-2-1,4 0 1,0-3-1,4 1 1,0-2-1,7-4-1,-4-3 2,7 2-2,4-3 1,-2 3 0,6-5 1,-5 4-1,4-1 2,-4 2 0,2 7-1,-7-5 0,-2 5 0,-3 2-3,-3 0-8,-3-3-35,-4 10-26</inkml:trace>
  <inkml:trace contextRef="#ctx0" brushRef="#br0" timeOffset="59852.4234">10668 15051 9,'0'0'1,"0"0"1,0 0 0,0 0 1,-6 0 0,6 0 1,0 0 0,0 0 0,-9-1 1,9 1 1,0 0 0,0 0 2,0 0 1,0 0 0,0 0 1,6 0-1,-6 0 2,0 0-4,0 0-1,0 0 0,0 0-3,0 0 0,0 0-2,-7 0 0,7 0 0,0 0 0,0 0 1,0 0 0,0 0-1,0 0 0,0 0 0,0 0-1,5 0-2,-5 0-11,0 0-14,0 0-24</inkml:trace>
  <inkml:trace contextRef="#ctx0" brushRef="#br0" timeOffset="61314.507">10738 14969 12,'0'0'1,"0"0"0,0 0 1,0 0-1,0 0 0,0 0 0,0 0-1,0 0 1,0 0-1,0 0 2,0 0-2,0 0 0,5 5 1,-5-5 0,5 10 0,-5-10 0,7 12 2,-7-12-2,11 18-1,-6-7 1,-1-2 0,2 1-1,0 1 2,-2 0-2,3-2 0,-2-1 1,-5-8 0,8 17 0,-8-17 2,9 11-1,-9-11 0,7 8 2,-7-8 3,0 0 1,9 5 3,-9-5 0,9-2 2,-9 2 0,21-15 1,-6 3-1,5-3 0,8-6-2,3-4 2,8-4-1,2-7 0,8 1 0,0-5 0,11 0-1,5-2-1,-1 0 0,2 1-3,2 0-1,0 5-1,-3-2 1,0 5-3,-7 2-1,-8 2 0,-3 8-1,-1 0-3,-9 7-12,-4 6-31,-8 2-23</inkml:trace>
  <inkml:trace contextRef="#ctx0" brushRef="#br0" timeOffset="63287.6199">11096 16720 3,'8'2'7,"-8"-2"0,12 0 1,-12 0 1,16-7-1,-8-2 1,5 0 0,2-3 0,4-4 2,0-1 0,8-5 2,7 0 0,-1-6 0,8 0 1,-1-5 0,7 0-1,-2-1-2,6 1-1,-5-2 0,-3 2-3,3 2 0,-8 2-2,4 2-3,-9 0 1,1 6-2,-8 0 1,0 5-6,-4 2-7,-7 4-20,3 10-26,-18 0-8</inkml:trace>
  <inkml:trace contextRef="#ctx0" brushRef="#br0" timeOffset="73741.2178">11130 16895 34,'0'0'3,"0"0"3,0 0 2,0 0 2,-13-4 2,13 4 0,0 0 1,0 0 1,-1-14-3,1 14-4,1-18-1,2 10-4,3-6 0,1 5-1,1-5 1,3 1-2,-1 1 0,4 2 1,1-4 1,3 3-2,7 0 2,-1-5 0,5 4 0,-2-5 0,7 2 2,-4-2-1,10 0 1,-6-2-1,2 1 2,2-1-2,0-2 2,3 1-2,1-3 1,2 0-2,-3 1 0,7 0 2,2-2-1,1 2 1,2-2-1,-3 2 2,4 1 0,-8 1 1,6 0-1,-8 1 2,-3-1-1,0 1-1,-7-2-1,2 4 0,-7 0-1,4 2 0,-8 0-1,0 4 1,-5 0 0,-2 5-1,-5 1 0,-2 1 1,3 1-1,-14 3 1,10-3-1,-10 3-1,0 0 0,0 0-2,0 0-6,0 0-7,0 0-11,0 0-19,0 0-25</inkml:trace>
  <inkml:trace contextRef="#ctx0" brushRef="#br0" timeOffset="74497.261">12347 16025 36,'0'0'1,"0"0"3,0 0-1,0 0 1,0 0 2,0 0-1,-8-6 0,8 6 0,0 0 0,0 0-3,0 0 0,0 0 0,0 0-2,0 0 1,0 0 2,3 8 0,-3-8 3,11 6-1,-11-6 3,15 8-1,-5-5 0,3-1 1,0 0-2,1 1 0,1-1-2,1-1-1,-3 1 0,1-2-1,-3 2-1,4 1-1,2-2 1,-6 2-1,2 0 0,-13-3 1,20 8-1,-20-8 3,14 14-1,-14-4 2,0 1 0,-2 5 3,-11 5 0,5 0 1,-7 4-1,3-3 0,-5 7-2,4-8 0,-4 8-5,7-8-12,5 4-31,-4-8-19</inkml:trace>
  <inkml:trace contextRef="#ctx0" brushRef="#br0" timeOffset="75599.3241">13326 16339 63,'0'0'6,"0"0"3,0 0 1,0 0 3,0-6 4,0 6-2,0-16 3,0 4 0,0-5-4,0-2-3,0-8-2,0 1-1,1-4-3,-2-1 0,1-1-1,-1 3 0,0-3-1,1 6 0,0 7 1,2 0-2,1 5-1,2 4 0,-5 10-1,10-11 0,-10 11-1,10 0 0,-10 0 1,14 9-1,-4 0 1,0 4 0,2 0 0,3 4 1,-1-3 0,2 6-1,0-5 1,0-1-1,-2 1 1,2-1-1,-4-3 0,1 0-3,-3-4-7,-1 1-10,-2 1-15,-7-9-20,11 8-12</inkml:trace>
  <inkml:trace contextRef="#ctx0" brushRef="#br0" timeOffset="75782.3345">13343 16123 69,'0'0'5,"0"0"3,1 5 4,-1-5 2,13 3 1,-2-3 0,6 0 1,4-1-1,3-6-7,3 0-9,7-5-16,3 2-15,-1-6-19</inkml:trace>
  <inkml:trace contextRef="#ctx0" brushRef="#br0" timeOffset="76334.3661">13955 15912 118,'0'0'2,"0"0"2,-17 0 0,6 3 2,-5 2 3,-2 2-2,-5 3 2,-5-2 0,5 4-3,-2 0 0,9 2-2,-2 1-1,7-1-2,1 1-1,6-1 0,4-1 0,2-1 0,4-3 0,3-2 0,3-4-1,4-3 1,5 0-3,-3-6 2,5-3-2,-3-7 0,3-1 0,-6-5 1,5-2 1,-11-5-1,-2 1 2,-5-5 0,1 1 2,-5-3-1,-1 6 0,-6 0 1,-2 4 0,1 3 2,-3 5 1,3 3-2,8 14-1,-14-12-1,14 12 1,0 0-2,-10 0 0,10 0-2,-1 14 1,1-2 1,1 5 1,3 3 1,0 1 0,3 7 0,2-3 0,1 3 1,0-2-2,3 0 0,-1-3-1,1-1-6,2-7-7,-1 1-15,5-1-20,-5-8-14</inkml:trace>
  <inkml:trace contextRef="#ctx0" brushRef="#br0" timeOffset="76788.3921">14301 15816 183,'0'0'4,"0"0"1,-7-4 1,7 4 1,-15-4 1,7 4-1,-4-1 0,-1 1 2,3 0-4,-5 3-3,3 3 0,1 4-1,0 0-1,1-1 0,1 5-1,4-1 1,-1-2-1,4 3 0,2-3 0,0 1 0,3-4 1,-3-8-1,17 14 2,-8-9-1,1-2 1,0-3 1,1 0-1,0-5 0,-1-3 1,0-1 1,0-3-2,1-3 1,-3 1-1,0-1 1,-2 0-1,-1 1 1,-2 4-1,0 0 1,-3 10-1,3-12-2,-3 12-1,0 0 1,0 0 0,0 0 0,5 8 0,-2 1 0,1 0 0,1 4 2,1-1-1,0 0 1,2-2-1,1 0-4,-9-10-10,18 10-28,5-8-24</inkml:trace>
  <inkml:trace contextRef="#ctx0" brushRef="#br0" timeOffset="77087.4092">14628 15586 88,'0'0'3,"0"0"0,0 0 2,-3 13 2,2-1-1,1 2 0,-1 5 0,1 0 1,1 6-4,2-1 0,2 0-6,0-2-4,-1 0-7,0-7-11,2 2-3,-6-17-15</inkml:trace>
  <inkml:trace contextRef="#ctx0" brushRef="#br0" timeOffset="77590.438">14563 15513 119,'0'0'2,"0"0"2,1-12 1,-1 12 1,14-10 1,-2 7 1,2-3 0,4 4 1,1 1-2,3 1-1,0 1-1,-3 6-3,0 0-1,-6 8 0,-1 6-2,-5-1 0,-3 6-1,-4-4-1,-5 5 1,-3-5 0,-6 2 2,3-8 1,0-3 2,-2-5 4,5-1 1,8-7 1,-9 4 0,9-4-1,0 0 1,11-11-2,-1 4-2,3 1-1,2-2-1,3 0-2,0 2 0,1 2 0,-2 4-1,0 0 0,-3 0-1,3 6 1,-5 2-1,0 4 0,-4 2 0,-1 1 1,-2-1 0,-4 4 0,-2-1 1,-1 0 0,-6-3 1,-2 1 0,-2-3 1,-4-2 1,2-1 0,-3-3-1,4 0 0,-1-3-2,3-3-2,11 0-12,-14 0-18,7-8-35,7-1-6</inkml:trace>
  <inkml:trace contextRef="#ctx0" brushRef="#br0" timeOffset="77984.4605">15082 15618 108,'0'0'3,"-13"2"3,3 3 1,10-5 1,-22 16 0,11-5 2,-2 3-1,2 1 0,5 4 0,1-2-3,4 1-1,1 0-2,0-3 2,7-2 1,2 1-1,3-7 3,6-1 0,-3-4 0,7-2 2,-7-2-2,6-5 2,-5-4-1,5-4 1,-11-2-3,1-3 0,-5 1 1,-2-2-3,-4 0 0,0 0 0,-3 5-2,-3-1-2,-4 6 0,-1 3-3,-2 3-2,-7 4-5,3 1-12,-3 7-20,-1 3-31,8 0-5</inkml:trace>
  <inkml:trace contextRef="#ctx0" brushRef="#br0" timeOffset="78458.4876">15360 15502 54,'0'0'3,"0"0"3,-7 9 1,7-9 2,-7 10-1,7-10 3,-12 16 2,7 0-1,0-7-3,0 9-1,3-2-2,-3 4 0,3-3-1,2 5-1,0-7 0,2-1 0,3 0 1,1-5 1,3 0 0,0-3 0,3-4 1,-1-1 0,2-1 1,1-5 0,0-3 0,1-4-1,-2-2 2,0-1 0,-1-1 0,-3-2-1,-2 1 0,-4-5-2,-3 6-2,0 0 0,-8 3-3,-2 0-2,-4 7-4,-2-2-6,1 8-12,-1 8-20,-4-1-26</inkml:trace>
  <inkml:trace contextRef="#ctx0" brushRef="#br0" timeOffset="79112.525">15623 15373 138,'0'0'5,"0"0"2,0 0 1,0 0 0,-9 7 2,9-7 1,-9 6-1,9-6 0,-14 9-4,14-9-3,-6 10 1,6-10-2,0 11-1,0-11 0,9 14 0,-9-14 1,18 16 0,-6-7-1,2 1 1,-2-2-1,3 3-1,5-1 1,-7 0-1,4-1 1,-8 2 0,3 5 2,-7-6-1,0 3 1,-5-13 0,-11 22 1,1-16 0,-4 4 0,1-8 0,-3-2-2,3 0 0,0-2-1,13 2-2,-13-19-1,9 3-2,3-2 0,1 0-2,0-7-2,7-1 1,-1-1 1,5-1 0,-3 2 3,4-1 1,4 5 0,-4-1 4,2 5-1,-5 4 1,4 2 0,-13 12-1,15-13 0,-15 13-1,0 0 0,8 6 0,-4 3 0,-3 6 0,3-1 0,0 7 0,2 0 1,-1 4-1,3-3 2,-1 5-1,1-7 0,0 4 0,1-7 0,1 1 0,-1 1-3,1-6-10,-2 5-19,-8-18-31,9 18-2</inkml:trace>
  <inkml:trace contextRef="#ctx0" brushRef="#br0" timeOffset="79269.534">15892 15465 139,'0'0'4,"0"0"-1,12-10 1,-1 9-1,4-5-10,2-1-31,8 7-15</inkml:trace>
  <inkml:trace contextRef="#ctx0" brushRef="#br0" timeOffset="80966.6311">11088 17090 1,'32'13'8,"14"-2"-1,6-1 2,6 2 3,6-5 0,6 1 2,7-3 1,8-2 1,2 0 3,10-3-1,6-1-2,5-1 1,1-3-4,10 0 0,6-4-3,-3 2-1,7-4-2,-7 0-1,-6-3-2,3 1 0,6-1-2,-12-1-1,-8 2 0,0-4 0,-11 3 0,-5-1-1,-1 1 1,-17 1-1,-9 0-1,-10 1-2,-7 2-3,-13 2-4,-3 3-15,-15-4-34,-14 9-8</inkml:trace>
  <inkml:trace contextRef="#ctx0" brushRef="#br0" timeOffset="81756.6762">14168 16630 139,'0'0'5,"0"0"2,-13 0 0,5 1 2,-4 4-1,-2 0 1,-1 2-1,-2 1 2,2 6-6,0-1-3,5 6 0,-1-2-1,7 8-1,1 2 0,3-1 1,1 1 0,5-2 0,3 3 0,1-7 1,4 3-1,0-9 2,0-4 0,1-1-1,0-4 1,3-4-1,-2-2 1,-1-2 1,-3-6-1,2-4 1,-4-3-1,1-2 2,-4-6-2,-1 3 0,-2-4-1,0 4 2,-1-1-1,1 6-1,-2-2 1,1 7-3,-3 10 2,5-10-2,-5 10 1,0 0-1,12 0 0,-12 0 0,15 6 0,-7 1-1,1 1 2,3 3-1,-2 3 0,0-1 1,0 0 0,0-2-1,-2 1-3,1-3-6,-4 1-6,-5-10-9,11 7-20,-11-7-20</inkml:trace>
  <inkml:trace contextRef="#ctx0" brushRef="#br0" timeOffset="83257.7621">14494 16757 92,'0'0'3,"0"0"3,0 0 4,0 0-1,9-2 2,-9 2 1,14-7 0,-2 2 1,-1-2-2,3 2-4,2 0-2,1 2-1,0 0-2,3 2-1,0 1-1,2 0-2,0 0 0,-2 3-3,-2 3-2,-1 2-2,-3 1-2,-2-2 0,-4 6-2,-4-4 1,-4 1 3,-1 0 2,-1 0 2,-4 4 6,-5-10 6,1-3 5,-1-1 3,-1 0 4,1-3 1,2-3-1,-1-9 2,4-2-5,3 2-3,3 0-2,0-1-3,4-1-4,5-1-4,3 2-5,4 1-13,1 3-19,-1-1-33,8 4-2</inkml:trace>
  <inkml:trace contextRef="#ctx0" brushRef="#br0" timeOffset="83680.7863">15286 16504 138,'0'0'3,"0"0"2,0 0-1,-11-2 0,11 2 1,-13 0 0,0 3 0,1 3 1,-1 1-1,-3 2-3,2 4 0,-1-2 1,2 2-1,0-1-1,6 0 0,0-2-1,4 0 0,3-10-1,0 14 1,0-14 1,13 5 0,-3-5 2,3 0-1,2-7 3,0-1-1,-1 0 2,0 1 1,-1-2-3,-1 1 2,-4 3-3,-8 5 0,16-6-2,-16 6-3,15 0-7,-15 0-10,15 2-21,-1 4-25</inkml:trace>
  <inkml:trace contextRef="#ctx0" brushRef="#br0" timeOffset="84394.8271">15635 16352 111,'0'0'2,"0"0"-1,0 0 2,0 0-1,-10 6 0,-2-1 1,3 5-1,-5 2 0,-3 3 0,5 1-2,-1 1 0,5-1-2,2 0 0,4 0-3,2-3 1,1-3-2,-1-10 1,16 12-2,-3-12 2,-1-3 0,5-7 3,-3-4 2,3-7 1,-4-2 4,2-3 1,-5-3 2,-3-3-1,-2-1 0,-2-1 0,-3-3 2,-2 6 0,-3-1-1,-2 7 0,1 2 2,-4 4-2,6 4 0,4 15-2,-11-9-2,11 9-3,0 0-1,-7 5-1,6 3-1,1 8 0,0 6 0,0 1 2,2 5 0,1-1 2,2 5-2,2-5 1,-1 7 0,8-9-2,4 0 1,-3-4 0,6-2 0,-5-2 1,8-5-1,-6-2 0,4-3 1,-6-3-1,-1-4-1,1-8 1,-1-1-1,0-6 1,-2-4-1,1-2-1,-2-4 2,-3 1 2,0-2 0,-4 2 2,-1 5 3,-3 2 1,-1 4 0,0 4-1,0 9-2,0 0 1,0 0-3,0 0-3,3 4-3,2 7-6,0-1-7,1 1-17,7 3-25,-3-6-8</inkml:trace>
  <inkml:trace contextRef="#ctx0" brushRef="#br0" timeOffset="84730.8464">16133 16259 53,'0'0'3,"0"0"2,0 0 1,0 0 1,10 5 3,-10-5 0,0 0 3,11-3 0,-11 3 0,6-12-3,-1 3 0,-3-8-1,-1 5 1,-1-4-2,0 5 0,-3-1-2,3 12-2,-13-12 1,4 12-1,2 9-2,-4 1 0,5 7-2,1-2-2,1 5-2,3-2-3,1 4-3,4-7-7,3-1-7,3-2-10,4-1-11</inkml:trace>
  <inkml:trace contextRef="#ctx0" brushRef="#br0" timeOffset="85119.8686">16365 16157 183,'0'0'1,"0"0"1,0 0 0,0 0 0,0 0 3,10 0-2,-10 0 2,13 13 0,-6 4 0,1 0-2,1 4 1,0-6-3,-1 3-1,-1-4-1,0 0-4,-7-14-1,9 12 1,-9-12-2,0 0-2,9-4 0,-7-7 1,0-3-1,-2-8 2,1 3 2,3-6 1,-2 5 1,1-1 1,2 4 2,0-2 2,2 9 1,4 6-1,-1 3 2,2 1 1,3 5-1,-1 5 1,1 2 1,0 7-3,1-3-2,-2 2-5,0-7-13,-1 7-15,-13-18-25</inkml:trace>
  <inkml:trace contextRef="#ctx0" brushRef="#br0" timeOffset="85307.8794">16722 15929 146,'0'0'4,"0"0"1,0 0 4,3 11-1,1-3 0,3 6-1,0 0-4,4 5-9,-3 2-18,0-1-25,4 2-13</inkml:trace>
  <inkml:trace contextRef="#ctx0" brushRef="#br0" timeOffset="85432.8865">16813 16065 173,'0'0'0,"8"-10"-5,1 5-17,8-4-35,10 1 2</inkml:trace>
  <inkml:trace contextRef="#ctx0" brushRef="#br0" timeOffset="85762.9054">17597 15607 206,'0'0'6,"0"0"1,-8 0-1,8 0 1,0 0 0,-7 11 0,3 3 1,3 4-1,1 3-3,0 3-3,0 8 0,3-1-1,5 1-1,-3-3-4,3-5-2,-3-2-6,1-8-3,-5-5-11,-1-9-9,0 0-5,-15-3 0</inkml:trace>
  <inkml:trace contextRef="#ctx0" brushRef="#br0" timeOffset="86128.9263">17503 15720 1,'-4'-22'19,"4"0"3,0-10 0,0 3 5,2-6-1,4 10-5,0 0-4,6 8-5,3 5-5,2 8-4,6 2 0,-4 9-3,3 10 0,-6-2-4,2 12 1,-9-3-1,0 7 0,-8-3-1,-1 4 2,-3-8-2,-3-2 1,1-3 3,1-2 2,3-5 2,1 0 1,0-12 2,16 13 2,1-7-1,-1-2 1,3 0 0,2 0-2,-3 2-1,1-1-2,-4 1-1,-3 1 2,-12-7-2,11 14 1,-11-14 1,-4 16-1,-8-7-1,-1-2-2,-1 1-5,-3-1-9,0-2-14,2 4-23,3-6-14</inkml:trace>
  <inkml:trace contextRef="#ctx0" brushRef="#br0" timeOffset="86455.945">17932 15756 126,'0'0'2,"0"0"1,0 14 2,-1-4-1,0 2 2,1 0-1,-1 0 1,0 3 2,1-3-1,0-12 0,9 11 0,0-11-1,1 0 4,0-9-1,2-3 1,0-2 0,-2-4 0,-1-3 0,-1 0 0,-6 0 0,-1 3 0,-1 1-3,-2 4-2,-7 3-1,-1 3-3,-4 4-5,3 3-3,-1 1-8,-3 8-13,3-2-26,4 8-17</inkml:trace>
  <inkml:trace contextRef="#ctx0" brushRef="#br0" timeOffset="86821.966">18219 15659 111,'0'0'1,"-5"0"1,-5 4 1,10-4 1,-17 20 1,11-8 0,-5 5 0,5 4 0,3 0 0,2 1-1,1-3 0,4-2 0,6-4 2,2-5 1,9-4-1,-5-4 4,8-1-1,-5-10 2,7-4 2,-11-3-1,5-4 0,-11-2-1,0-2-1,-7 4-1,-2-3-1,-2 4-2,-7 3-2,-1 4-4,-6 6-2,-1 4-4,-6 4-6,3 1-14,0 10-23,-1 3-21</inkml:trace>
  <inkml:trace contextRef="#ctx0" brushRef="#br0" timeOffset="87205.9879">18575 15436 107,'0'0'3,"0"0"-1,-14 8 3,3-7 1,0 8-1,-4-5 1,1 8-1,-2-5 2,5 3-5,2 1 1,4 2-2,5 6 0,4-1 1,5 3 1,4-4-1,4 6 2,2-4-1,1 5 2,1-7-3,-4-3 0,0 1 1,-5-4-1,-2-1 1,-10-10 1,6 13 0,-6-13 0,0 0-3,-12 6-3,4-6-9,8 0-12,-19-14-19,13 2-18</inkml:trace>
  <inkml:trace contextRef="#ctx0" brushRef="#br0" timeOffset="87411.9997">18642 15275 184,'0'0'3,"0"0"-2,0 0 1,0 0 3,-2 7-1,1 5 1,1 2 0,0 8 0,0 2 0,0 8-2,3-1-1,2 7-5,0 2-11,1-5-18,5 8-23,-5-12-9</inkml:trace>
  <inkml:trace contextRef="#ctx0" brushRef="#br0" timeOffset="87666.0142">18639 15516 147,'0'0'4,"5"-9"2,1 0 1,5 2 2,1-4 1,6 4 2,-2-4-1,7 4 2,-2 3-5,2-1 0,-1 5-3,3 0-1,-1 7-1,-4 2-1,3 2 0,-6 3-1,1 6-4,-6-3-9,1 7-14,-10-13-33,-1 9-7</inkml:trace>
  <inkml:trace contextRef="#ctx0" brushRef="#br0" timeOffset="87841.0243">18905 15291 213,'0'0'2,"0"0"-1,0 0-2,0 0-8,0 0-10,0 0-16,0 0-25</inkml:trace>
  <inkml:trace contextRef="#ctx0" brushRef="#br0" timeOffset="88076.0377">19096 15390 165,'0'0'2,"0"0"0,3-10 2,-3 10-2,0 0 0,12-1 2,-12 1 1,13 4-2,-5 8-1,2 2-2,-1-1-2,2 6-14,0 8-32,-4-5-11</inkml:trace>
  <inkml:trace contextRef="#ctx0" brushRef="#br0" timeOffset="88861.0826">11048 16910 62,'0'0'5,"0"0"3,0 0 1,-11 5 0,11-5 2,-13 12-2,5-2 1,-1 5 0,-1 6-5,3 3-3,2 10-1,2 4 1,1 9-1,2 2-1,7 9 2,-1-31-5,6 9 1,-2 0 0,8 4 0,1-1 1,10 4-1,3-4 2,7 5 2,7-5 2,8 4 3,4-5 0,11 1 0,9-2 1,12-3-1,3-3-1,15-4 0,9-1-2,7-11 0,7-5-2,8-7-1,10-3 0,2-4-1,5-7 2,3-4-2,1-5-2,2-4 2,-2-2 2,-76 9 1,230-48 3,-21 1-1,-45 3 1,-24 7-1,-48 9 2,-32 12-2,-30 6-3,-44 14-14,-8 8-22,-16-1-29,3 6-3</inkml:trace>
  <inkml:trace contextRef="#ctx0" brushRef="#br0" timeOffset="89130.098">15251 17223 119,'0'0'4,"0"0"1,9-3 4,-9 3 1,18-1 2,-2 1 2,4 4 0,2 2-1,6 4-1,-1 4-3,6 1-4,-5 0-1,3 3-4,-5-3-6,1 0-7,-9-1-12,3-1-18,-1-2-21</inkml:trace>
  <inkml:trace contextRef="#ctx0" brushRef="#br0" timeOffset="89312.1084">15517 17183 164,'0'0'2,"0"0"-1,0 0 1,0 11 2,0 2-1,-6 4 1,-1 7-1,-2 3 0,-3 8-2,8-17-7,-2 3-10,-2 2-11,3 1-19,3 0-12</inkml:trace>
  <inkml:trace contextRef="#ctx0" brushRef="#br0" timeOffset="89780.1352">15792 17128 157,'0'0'3,"0"0"3,-8-4 1,8 4 0,-15 0 0,1 0 1,2 8 0,-7 1 0,7 4-4,-4 5-2,6 5 0,-1-1-1,8 5-1,0-4-1,5 3-2,12-3 0,-3 0-3,6-7-2,-4 2-1,7-7 0,-6-4 0,8-4 1,-6-3 2,-1-4 1,-1-9 4,3 1 3,-4-5 3,3 0 2,-4-3 2,1 1 2,-3 1 0,0 5 0,-1-1 1,1 7-1,-2 1-1,2 3 0,-1 3-4,2 3 0,1 4-2,-2 3-1,3 4-2,-2-2-5,0 5-9,1-2-18,-5-5-28,4 4-11</inkml:trace>
  <inkml:trace contextRef="#ctx0" brushRef="#br0" timeOffset="90435.1726">16264 17065 99,'0'0'2,"0"0"2,10 5-2,-10-5 2,10 17-1,-6-4 1,9 3-2,-1 1 1,-4-1-6,5 2-4,-9-2-6,9-2 1,-9-3-1,5-4 1,-9-7 2,-9 2-1,9-2 4,-22-9 3,12-6 5,-5-4 3,6-4 0,-7-4 3,9 0 2,3 0 3,0-2 1,3 3 0,1 3 3,0 4-3,4 4-2,5 2-2,3 5-5,8 2 0,-4 4-3,6 2-2,-6 0-3,6 8-2,-9 4-1,3 3-2,-9 3-2,-5 1 1,-2 2-2,-1 2 4,-6-3 2,-1-1 1,-2-3 5,1-3 0,1-3 1,8-10 3,-8 10 2,8-10-1,0 0 1,11-3-1,1-2 2,4 0-2,1 2 1,4-1-3,0 2 1,0 2-2,1 2-1,-2 5 2,-3 2-2,-1 4 0,-6-1 2,-2 1-1,-4 3 0,-4-2 2,-4 0-2,-6-3 0,-3 1 0,-2-2-2,0-3-6,-1 0-6,1-7-13,5 6-21,1-6-8</inkml:trace>
  <inkml:trace contextRef="#ctx0" brushRef="#br0" timeOffset="90800.1935">16690 17103 88,'0'0'3,"-2"8"-1,1 1 3,0 1 1,1 2-2,0 2 1,2 1 1,3 0 1,2-2-1,2-2 1,2-6 1,1-1 0,0-4 2,0-1 2,-2-6 1,3-6 2,-3-2 0,-3-3-1,1-3-1,-5 0 0,-1 1-1,-2-1-2,0 4-2,-6 1-4,-2 5-1,-2 4-5,1 4-4,-3 3-8,2 0-12,-4 5-20,10 10-25</inkml:trace>
  <inkml:trace contextRef="#ctx0" brushRef="#br0" timeOffset="91143.2131">16900 16961 143,'0'0'0,"0"0"1,2 6 1,-2-6 0,0 18 1,-3-4 0,3 5 0,-3-1 0,1 3-1,2 1 1,0-3-1,5-3-2,2-3 1,1-3-1,5-4 3,5-4-1,-3-2 1,4-8 4,-5-5 1,4 0 1,-8-4 3,4-3-1,-10-1 0,-4 1 0,0 1-2,-4 0-3,-4 6-3,-9 1-5,6 3-4,-7 6-9,7 1-14,-4 2-20,0 5-20</inkml:trace>
  <inkml:trace contextRef="#ctx0" brushRef="#br0" timeOffset="91750.2478">17277 16727 127,'0'0'3,"0"0"-1,-13 3 2,2 0-1,0 4 1,-2-3 0,-3 6 0,-1-2-1,3 1 0,3 4-5,2 2 1,6 4 1,3-2 0,1 2-1,8-3 1,3 7 0,5-6 1,1 4 0,3-7 1,0 2-2,-1-2-2,-1 3 2,-3-3-1,-3-1-1,-2 1 1,-5-4-2,-3-2 2,-3-8 0,-2 14 1,2-14-2,-18 5 1,7-5 1,-1-1-2,-1-6 1,1-4 0,4-1-1,3-4-2,2-3 2,3-3-1,1-2 1,6-2 2,3-5 1,2 6 4,1-2 1,-1 5 3,1 3 1,-1 2 0,-2 2-1,-1 9-1,-9 6 0,16-1-1,-16 1 0,14 12-5,-8 5 2,3 3-1,-1 5 1,1 1-2,0 3 0,1-3-2,-2 6-2,-1-11-3,-1-1-7,2-3-12,-2-2-20,-5-5-19</inkml:trace>
  <inkml:trace contextRef="#ctx0" brushRef="#br0" timeOffset="91918.2575">17509 16808 98,'0'0'3,"0"0"4,6-12 0,8 10 1,5-5-5,5 1-12,8 4-39,0-7 1</inkml:trace>
  <inkml:trace contextRef="#ctx0" brushRef="#br0" timeOffset="98822.6524">16266 15398 0,'0'0'5,"0"0"1,0 0 0,0 0 0,0 0 0,0 0-3,0 0 0,0 0-1,0 0-1,0 0-1,0 0-1,0 0-1,0 0-1,0 0 1,0 0 0,0 0-1,0 0 2,0 0 0,0 0 1,0 6 0,0-6 0,0 0 0,0 0 0,3 11 1,-3-11-1,0 0 0,0 0 0,8 10 1,-8-10-1,0 0 0,0 0 1,6 9 1,-6-9 0,0 0 0,0 0 2,0 0 0,2 10-1,-2-10 1,0 0 0,0 0 0,0 0-2,0 0 1,0 0-1,0 0-1,10 10 0,-10-10 1,0 0-2,0 0 1,10 8 0,-10-8-1,0 0 1,9 3 0,-9-3-1,0 0 3,11 3-2,0-3 0,-11 0 4,15 0 0,-15 0 1,17 0 1,-17 0 2,21-10 1,-13 0 0,3 3 1,-2-5 1,3-1-1,1-5 1,0 3-1,3-8 1,-1 4-2,2-7 0,0 2-2,2-5-1,-1 3-3,1-1 1,3 2-3,-5 0-2,0 4-3,0 5-12,1 6-21,-10 2-28</inkml:trace>
  <inkml:trace contextRef="#ctx0" brushRef="#br0" timeOffset="100599.754">19638 15436 10,'15'9'21,"-6"-8"3,2-1 2,1-2 3,4-7-2,3 0 0,3-6-4,4-1-3,3-6-4,1 0-3,3-4-3,-2 1-1,3-3-4,-5 1-2,7 2-7,-12 4-12,5-1-29,6 9-21</inkml:trace>
  <inkml:trace contextRef="#ctx0" brushRef="#br0" timeOffset="101186.7876">17851 16889 0,'0'6'4,"0"-6"1,0 0-1,4 12 2,-4-12 1,0 0 2,13 5 0,-13-5 3,16 0 1,-6-7 0,5-6 4,5-5-2,4-9-2,7 0-3,4-7-3,9-4-10,7-1-25,1-9-24</inkml:trace>
  <inkml:trace contextRef="#ctx0" brushRef="#br0" timeOffset="104381.9703">15668 15111 31,'0'0'3,"-9"-2"-1,9 2 0,-14-2 1,2 2-1,4 0 2,-6 0-2,2 0 2,2 0-3,-3 0 0,3 2-1,-4 1 1,2 0 0,-4-1-1,2 2 3,-5-1 0,2 0 1,-4-1 2,1 1-1,-1-1 1,-1 0-1,-1 0 3,0 0-4,0 2 1,-1-2-1,-2 2-2,1 1-1,0-2 0,-1 1 2,0 1-2,-5-2 1,6 2 1,-6-1-1,6 1 0,-4-2-1,3 1 2,-3 2-2,3-2 0,3 2 0,-6-1 2,4 2-2,-3-1 0,1-1 1,-1 1 0,2-1 1,-2 2-3,6-2 1,-1 1-1,0-2 1,0 2-1,4 0 0,-1 1 0,-1-1-1,-1 1 1,-3-1 0,-1 1 0,-6 1-1,3 1 1,-2-4 0,1 2 0,-1-2 0,2 3 0,-2-1 0,2-1 0,3 1 0,-3 0 0,1 0 0,-4 2 0,1 0 0,-4 1 0,1-2 0,-2 2 0,1-2 0,-4 3 0,-3-2 0,6 1 0,-5-2 0,7 3 0,-3-1 0,4 1 0,-1 7 1,3-7-1,5 8 1,-5-5 1,3 4-2,-3-1 0,2 3 1,-4-3-2,2-2 1,-1 3 0,0-2 0,-1 2-2,2 0 2,-1-1 0,-5 1 0,5-1 0,-4 3 0,5 0 0,-2-2 2,3 0 0,-3 1 0,5-2 1,4 3-1,-2-2 1,6 0 0,-4 1-2,6 1 0,-1 1 0,2-1-1,0 4-1,1-2 1,2 7 0,-1 0 0,0-1 0,1 4 0,1-3 0,1 1 0,3-3 0,1 4 0,2-8-1,-2 2 0,5-3 1,1 2-1,2-2-1,0 1 2,0-3-1,1-1 1,3-1 0,2-2 0,0-1 1,1-2 1,2 0-1,1-5 1,2 0 0,1 1 1,2-2-1,-2-2 0,2 4-1,0-4-1,3 1 2,-4 0-1,3-1-1,-4 0 0,3 1 0,-2-2 0,3-1 1,-2 1-1,2-2 1,-1 1-1,1-1 0,-1 1 1,2-3 0,-2 0-1,2 0 2,-1 0-2,3 0 1,3 0-1,-3 0 1,5 0 0,-7 0-1,6 0 1,-3-3-1,4 3 1,-6-3-1,2 1 1,1-1-1,1-1 0,3 1 2,0-1-2,4-1 0,-2 0 1,2-1-1,0-2 0,1 3 0,-3-2 1,4 1-1,-5-1 0,4 0 1,-3-1-1,4 1 0,4 0 0,-3-2 0,3 2 0,-1-1 0,2 0 0,-3-1 0,4 0-1,-7 1 1,0-2 0,1-2 0,-1 2 0,3-1-1,-4-1 1,6 0-1,-6 1-1,5-2 2,-3 3-1,3 0 1,4-2 1,-3 2-1,6 1 0,-4-4 0,4 1 2,0 0-4,1-3 1,-2 1 0,-4 0-1,4-3-2,-5-5 2,6 5-1,-6-4-2,6 4 2,-4-3-1,7 3-1,4-2 2,1 4-1,4 3 1,-1-5-2,4 5 1,-5-5-1,5 3 1,-5-4 1,-5 2-1,3-1 1,-5 0 0,4-2 0,3 3 0,0-5 0,-1 4 1,-1-5 0,3 3 0,-7-6 1,6 0 0,-8 0 2,-3-1-1,-1-3 1,-4 1 0,2-3 0,-7-6-1,2 5 2,-6-5 0,-1 7 0,2-3 2,-6 2 2,1 2 0,-10 1 2,5 7 0,-11-3 1,4 3 1,-8-1-2,-3 2 0,0 0-2,-4 2-1,-2 0-1,1 0-1,-2 0 0,-8 3-2,5-2 1,-5 3-1,4-1 0,-5 0 0,0 2 0,-3 2 1,2 1 0,0-1 0,-4 2 2,1 2-2,-9-1 1,4 2 0,-9 1 0,-1 2 0,-5 1 0,-2 2 0,-7 0-1,-5 4-1,-4 5 1,-9 3-1,-3 1 0,-6 5-1,-5 3 0,-8 2 0,-5 6-2,-7 0-3,-3 8-9,-2 1-19,-8 5-32,1 2-1</inkml:trace>
  <inkml:trace contextRef="#ctx0" brushRef="#br0" timeOffset="105872.0556">16469 15245 30,'0'0'2,"0"0"1,0 0 0,0 0 2,0 0-1,0 0 0,0 0 0,0 0 0,0 0-3,0 0 0,0 0-2,0 0 1,0 0-1,5 0-1,-5 0 2,9 0 0,-9 0 2,10 8-1,-10-8 0,12 9 1,-12-9 1,13 13 0,-13-13 1,14 16-2,-14-16 2,15 14-1,-15-14 1,15 13-1,-15-13 0,15 12 0,-15-12 0,17 10-1,-17-10 2,13 7-2,-13-7 0,12 3 3,-12-3 0,13 1 2,-13-1 0,13-1 1,-13 1 0,18-14 2,-10 4-1,6-3 0,-2-2-1,4-6 0,1 0 0,4-5 0,-1-4-1,6-3 1,-2-1-1,5-4-2,2-2 1,4-2-1,7-2-2,-4 5 1,5-3-2,0 5-1,0 2 0,-3 6-2,1 2 0,-10 8-3,-3 5-6,-6 0-12,-3 10-20,-19 4-23</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54:23.650"/>
    </inkml:context>
    <inkml:brush xml:id="br0">
      <inkml:brushProperty name="width" value="0.05292" units="cm"/>
      <inkml:brushProperty name="height" value="0.05292" units="cm"/>
      <inkml:brushProperty name="color" value="#FF0000"/>
    </inkml:brush>
  </inkml:definitions>
  <inkml:trace contextRef="#ctx0" brushRef="#br0">7036 5581 1,'26'-3'3,"1"2"-1,0-1-1,-3 1 2,2 1-2,0 0 0,-2 0 0,1 0-1,-2 0 1,1 0 1,-2 0-1,5 0 1,-6 0-1,6 0 2,-5 0-1,2 0 1,-4 0-1,4 0 2,4 0-2,-5 0 0,5 0 1,-4 0-1,5 0 2,-6 0-1,8 0 1,-7 0-1,-1 0 2,2 0 0,-3 0 1,1 0-1,1 1-1,0-1 1,-1 1-3,1 0 2,0 0-3,2-1 2,-4 0-2,4 1 0,-4 1 0,1 0-1,-2-1 1,0 1 2,-4 0-3,3 3-5,3 0-10,-8-3-24,5 5-6</inkml:trace>
  <inkml:trace contextRef="#ctx0" brushRef="#br0" timeOffset="1167.0667">8722 5588 1,'73'-10'4,"0"2"0,3 0-2,-2 3 0,3-3-1,0 1 1,1 0-2,-1 2 1,2 0-1,-2 1 0,3-1 1,-2 0-1,1 0 1,-2 0 0,-7 2 1,8-1 0,-2-3-1,2 4 2,-1 1-1,2-3 0,-2 2 1,1 1-1,-1 0 1,1 0-1,-1 1-1,-3 0 1,3-2 1,-4 3 0,1-1 0,1 1 0,2-2 0,-1 0 0,0 1 1,-1-1-1,1 1 1,0 0 0,0-2 0,2 3 1,-4-2 2,2 1 0,-3 0 3,1-1-2,-2 1 0,1 1 2,-2-1-3,-3 1 0,1 0-1,-3 0-2,-9 0 0,4 0-1,-3 0 0,-1 0-2,-4 0 1,-4 0-1,-1 1 0,-4 2 0,0 1-1,-8 0-3,-4 4-11,-1-4-21,6 2-22</inkml:trace>
  <inkml:trace contextRef="#ctx0" brushRef="#br0" timeOffset="3027.1731">16530 5416 0,'20'1'5,"4"-1"2,2 1 1,1-1 1,5 0-1,2 0 0,6 0-2,0 1 0,7-1 0,-2 0-1,8 0 0,6 0-4,2 2 1,3 1 0,3 0 1,2 0-2,1 1 2,4 0 0,3 2 0,0-1 0,1 3 1,1-2-2,0 1 2,3-1-2,-1 2-1,2-3 0,-3 2 1,4-3-1,-2-1 0,2 2 0,3 0 0,-2 0 0,2-1 1,0-1 0,4 0 0,0 1 1,1-1 0,1-3 2,1 2 0,-1-2-1,2 0 1,8 0 1,-9 0-1,-4 0-1,3 0 1,-5 0-2,3 0 1,6 0-2,-8 0 0,-2 0 1,2 0-1,-4 0-1,-1-2 0,-2 2 1,-4 0-1,-4-2-1,-3 2 1,-8-1-1,-4-1 2,-6 1-1,-9 0 0,3 0 1,-14-1 0,-5 2-1,-7 0 0,-4-1 0,-3 1-1,-4-2-2,-10 2-5,12-2-7,-12 2-10,0 0-20,0 0-15</inkml:trace>
  <inkml:trace contextRef="#ctx0" brushRef="#br0" timeOffset="4747.2715">20890 4020 20,'0'0'3,"0"0"-2,-10-10 3,10 10 3,-18-14-1,2 5 0,0-1 2,-3-4 0,0 1-1,-3 4 2,4-4-3,-6 3-2,4-2 2,1 3-1,-4 1-1,4 1 0,-6 2-1,4 1-3,-6-1 1,1 5 0,-3 0-3,4 0 3,-3 7-1,0-1-1,1 5 2,1-1-2,-1 6 0,1-2 2,0 7-2,0-2-1,-4 5 2,-2 7 0,4-2-2,-4 3 2,4 1-1,-3 4 0,2-3 1,2 6-3,3-2 2,6-6 1,-1 5-1,0 0 1,0 1-1,6-1 1,-2 1-3,4-3 3,-3 6 2,3 2-2,-2 0 1,5 0 0,2-3 0,-1 6-1,3-3 1,-1 4 2,4-6-3,0-4 0,1 3 0,4-5 0,0 3 0,0-3 0,1 0 1,1-4-1,0 2 0,3-5 1,0 3 0,0 3 2,3-1-1,0 0 0,1-2 1,2 3 0,0-4 0,1 5 0,0-6 1,0-2-3,3 0 0,-4-3 1,6 2 0,-5-1 0,4-1 0,-1-3-1,4-1 2,4-2-1,-2 2-1,5-3 2,-6-2-2,7-3 0,-5-1 2,5 0-1,-7-1 0,0-3 0,3-2-1,-4 0 2,1-3-1,-2 0 0,1-2 0,0 0 1,1 0-1,-2-1 2,0-3-1,0-1 1,6-2-2,-4-1 0,2-3 2,-4 4-3,4-5 1,6-3-1,-6 0 0,6 0 1,-6-3 0,3 3-1,-5-3 1,7-3-1,-10 0 0,1 1 2,-1-5-2,0 2 0,-1-4-1,0-2 1,3-3 0,-6-7-2,4 8 1,-2-7 1,-2 3-1,-1-2 3,0 1 0,-3 1-1,-3 4 1,0-1 2,-4 0-1,2 2 0,-4-7 0,-3 3-2,0 0 0,1-4 1,-1-2-2,-1 2 0,-1-3-1,-2-5 0,-3 3 0,2-3 0,-2 1 0,-3 3 1,-2-2 0,-1-2 0,0 4 1,-1 4 1,-1-3 0,-3 5 0,1-1-1,0 1 1,-1-2-2,-1 5 1,-1 0 1,-2 1-1,0 4-1,2-1 1,-1 1-1,1 2 0,0 5 0,0 0 0,-1 2-1,-1 5 0,5-2 0,-4 4-1,3 2-3,-4 3-3,5-1-4,-5 3-11,10-2-11,-1 7-18,-4 0-20</inkml:trace>
  <inkml:trace contextRef="#ctx0" brushRef="#br0" timeOffset="5771.3301">21059 3688 3,'13'8'2,"-4"-8"2,-9 0-1,15 12-2,-6-11 3,-9-1-3,17 5 0,-17-5 3,12 6-2,-12-6-1,12 5 5,-12-5-1,12 5 0,-12-5 2,9 3 0,-9-3 0,13 0 3,-13 0-1,15 0 1,-15 0 2,15-10-2,-5 0 0,1 1 2,3-3-2,-3 1-3,3-3 2,-1 0-2,3-2-1,-1-4 1,5 0-1,-4-2-2,5 1 2,5-4 0,-3-4-2,7 0 3,-6 0-1,6 0-2,-5 3 3,7-2-2,-6 2 1,0 0-3,0 3 2,-1 5-2,-3-2 0,-2 4 0,0-3 0,-4 5-1,0 1 0,-6 2 0,-3 3-1,-7 8-3,12-16-8,-12 16-15,0 0-18,0 0-22</inkml:trace>
  <inkml:trace contextRef="#ctx0" brushRef="#br0" timeOffset="10873.6219">22092 5541 1,'36'1'4,"8"2"-2,1 0 1,7-2-1,-4-1-1,3 1 0,6-1 1,0 2 0,7 0-1,3-2 0,4 0 1,4 0 0,0 0 0,3 0 2,-1 0 1,2 0 0,2 0 0,-2 0 1,1 0 0,-1-2 3,2 2-2,0-1-1,-4 1 1,1 0-1,0 0-1,1 0 2,1 0-3,-1 0-1,2 0 0,0 0 0,1 0-2,3-1 1,1 0-1,-1 0-1,1 0 2,-3 1-2,1 0 0,1 1 1,-1 0-1,5 1 0,-9 1 0,1-3 0,1 0 0,1 0 1,2 0-1,-2 0 0,5 0 0,-1 0 0,2-4 0,1 0 0,1 1 0,-4 0 0,3 0 1,1-2-1,-1 1 0,4 1 2,1 0 0,-1 2 1,2-1 0,-1-1-1,6 0 0,9-2 2,-5 1-2,0 1 0,8 1 0,2-1-1,4-1-1,6 1 1,-1 0-1,-2 1 1,6 2-1,6-2 0,-4-1 0,-1 3 1,4 0-1,3 0 0,-3 0 0,3 0 0,-2 0 0,-11 0 0,9 0 0,1 0 0,-4 0 0,-7 0 0,6-2 0,1 0 0,-4 1 0,4-3 0,-9 1 0,-9-1-1,6 1 0,-1-3-5,-12 2-15,-9 4-19,-7-4-15</inkml:trace>
  <inkml:trace contextRef="#ctx0" brushRef="#br0" timeOffset="13109.7498">4880 7374 0,'55'5'5,"2"-1"2,0-1-1,3 0 0,0-2-1,6-1 0,-3 0-1,-4 0 1,9 0-1,2-1-1,1-2 0,4-1-1,0-1-1,4-1 2,2 1-2,-1-1 0,4-1 0,2 1 0,3-1 0,-1 1-1,2-1 2,0 0-1,2 0-1,7-4 0,-9 5 1,1-5-1,-2 8 1,-1-4-1,2 7 1,-3 0-1,4 0 3,-1 4-2,1-2 0,1 5 0,1-6 1,-2 6-1,2-4-1,7-3 1,-7 0 0,-1 0 2,-1 0-1,0 0 1,1 0 1,-2 0 0,1 0 0,1-8 1,1 3 0,-3-4-2,3 4 0,-2-6-1,5 6 0,10-6 1,-8 7-1,0 1-1,4-1 0,0 1-1,7-1 2,5 1-1,-5-2-1,-3 0 1,7 1-1,-3 0 1,3-2-1,9 1 1,-8-2 1,-1 1-2,5-1 1,-5 3 0,5-1 0,7 2 0,-8-2 0,-2 0 1,5-2 1,3 0-3,-1-1 1,2-1 0,-8 0 1,-1-1-1,3-1-1,2 2 1,-5-3 0,-7 5 0,1-4 0,-6 3 2,3-2 0,0 3 2,-11-4 1,-3 5 1,-2-3 1,-3 3 1,-4-2 0,-2 4 0,-4-3-1,-3 2 0,-4 0-3,-3 1 2,-4 0-3,-4-2 1,-5 3-2,-2-2 0,-7 0-1,-6 0-1,-1-1 0,-5 1-1,-3 1 0,-5 0-2,3 1-9,-8 0-11,2 0-18,2 3-22</inkml:trace>
  <inkml:trace contextRef="#ctx0" brushRef="#br0" timeOffset="13897.7949">15446 6459 29,'0'0'3,"0"0"5,0 0 2,8-7 3,-8 7 4,16-13 2,-5 2 3,6-3 1,1 1-2,6-6-2,2-5-3,8-6-2,0-3-4,14-8-5,6-5-17,6-10-44,22-7-6</inkml:trace>
  <inkml:trace contextRef="#ctx0" brushRef="#br0" timeOffset="30087.7209">7488 10735 0,'14'0'3,"-1"0"-1,4 1 2,-1 0-2,6 1-1,-2-1 1,4 0 0,-5 1 0,3 2-1,2-4 0,1 4 1,0-1-1,1 1 0,1 0 0,1 1 0,3-1 1,-3 1-1,3-2 0,-3 1 1,3-1 0,-5-1 1,5 0 0,-4 1 0,3 1 1,5-3-1,-3 4 1,5-3-1,-4 3 0,7-2-1,-5 0 0,5 0 1,-4 2-2,1 0 1,0 0 1,-2-2-3,3 3 0,-3-1 1,4 0 0,-6 1-1,5-1 0,2-1 1,0 1-1,1 0 2,-2 0-2,4-1 1,-3 0-1,7-1 1,-9 2 0,0-2 0,1-1 1,1 0-1,2-2 0,-3 0 1,5 0-1,-4 0 2,7-5-2,3 1 0,-1-3 0,3 2 1,-2-2-1,3 0-1,-4 0 1,4 1 0,-3-1-1,-4 2 1,4-1-1,-6 2 3,6-1-3,4 1 1,0-1-1,3 1 1,-1 0-1,4 0 1,-5 1 0,7 1-1,-5-1 2,-3 1-1,7-1-1,-3 2 1,1-2-1,3 3 0,-3-1 1,3 1-1,0-2 1,0 2-1,-2 0 1,-4 0 1,4 0-1,-6 0-1,6 0 1,-1 2 0,-1-1-1,5-1 1,-6 1-1,4 2 2,-3-3-1,4 1-1,-6 1 1,-4 1 0,5-3 1,0 2 1,1 0-1,-2-1-1,2 1 2,3 0 0,-3-1 0,3 1-2,-2 0 1,-6-1-1,5 0 0,-6-1 1,6 0-1,0 0 0,-1 0 0,2 0 0,-4-1 2,5-1-2,-3-2 0,2 2 0,-1-1 1,-5 1 0,5-1-2,2-1 1,5 3 0,-3-3-1,3 3 0,0-1 1,0 2-1,3 0 0,-3 0 1,-5 0-1,9 0 0,-2 0 1,-1 0-1,1 0 2,-4 0-2,0 0 0,-1 3 1,3-3-1,-8 4 0,-3-3 1,5 4-1,2-3 0,1 3 0,0-2 0,-1 2 0,2-1 0,-1 3 1,4-3-1,-4 0 1,-4 1 0,5-3 0,2 0 2,1 0-1,-1-1 0,3-1 1,1 0-1,-5 0 0,5 0-1,-3 0 2,-5 0-2,6 0 0,2 0 0,-3 0-1,7 2 1,-1-2-1,0 2 0,2 0 1,1-1-1,1 1 0,3-1 2,2 0-2,-2-2 1,2 1-1,-3 0 0,3 0 1,0-1-1,-3-1 1,1 0-1,1-1 0,-1 3 0,-1 0 1,1 0-1,-1 0 0,0-2 0,0 2 0,1 2 0,-3 1 1,0 0-1,1-1 0,0 1 1,-2-1-1,1-1 0,-3 2 0,2-2 0,-2 2 1,-2-3-1,3 3 0,-2-1 0,-2 0 0,2-1 0,-6 1 0,-5 1 0,5-1 0,1 0 0,-2 1 0,1-1 0,-3 1 0,-1-1 0,2 0 0,0-1 0,-2 1 2,-7 0-2,7-1 0,-3-1 0,4 0 1,-1 0-1,-3 0 0,3 0 1,-2 0-1,2 0 0,-2 0 0,-5 0 0,7-1 0,0 0 1,2 1-1,2-3 0,0 2 0,4-1 0,-1 0 0,2 2 1,1 0-1,-7-3 0,9 3 0,1 0 0,2-1 1,4 1-1,-3 0 0,5 0 0,1-1 0,6 1 0,-4 0 0,0 0 0,-1 0 0,0 0 0,0 0 0,-1 0 1,4 2-2,-4-2 1,2 3 1,-1-1-1,0 1 0,-3 0 0,-3-1 0,1 0 2,-5 0-2,1 1 1,-4 0-1,1-1 1,-3 1-1,1 1 1,-3-2-1,3 0 1,-5 1-1,-8-2 0,5 0 1,-2 1 0,-3-1 0,-3 0 3,-4 0-1,2-1 0,-8 0 2,3 3-1,-7-2 0,-4 2 0,-1-2-1,-3 1-1,-1 0 0,-4-1-1,0 0 1,-7-1-1,-1 1-1,-3-1 0,-4 0 0,-3 0-3,-1 0-4,-9 0-7,0 0-14,10 0-18,-10 0-21</inkml:trace>
  <inkml:trace contextRef="#ctx0" brushRef="#br0" timeOffset="30911.768">24151 10202 0,'0'0'1,"0"0"1,0 0 0,8-3 0,-8 3 0,0 0-1,0 0 0,11 9 0,-11-9 1,7 14 0,-7-14 0,12 17 0,-8-8 1,0 1 0,2 0 1,-2-1 0,-4-9 0,11 14 2,-11-14 0,8 10 0,-8-10 2,0 0 1,12 8 0,-12-8 1,11 0 2,-11 0-2,11-1 1,-11 1-2,16-12 1,-5 4-2,1 0-1,4-5-1,-2-1-2,7-3 1,-1 2 1,4-6-2,-2 2 1,6-3-2,-4 0 2,7-2 0,2 1-1,-3 1 1,5 0-1,-4 0 0,4 2-1,-3 1 0,2 4 1,-9 1-2,1 0-1,-4 3 0,-1 1-1,-5 2 1,-2 0-1,-3 3-1,-2 1 0,-9 4-4,11-3-3,-11 3-16,9 5-27,-9-5-14</inkml:trace>
  <inkml:trace contextRef="#ctx0" brushRef="#br0" timeOffset="33666.9256">26958 7153 54,'0'0'3,"0"0"2,7 0 2,-7 0 0,0 0 3,11-4-1,-11 4 3,8-8-1,-8 8-3,6-13 0,-6 13-2,4-13 2,-4 13-2,0-12 0,0 12 0,0 0 0,-5-10-2,5 10 0,-9-1-2,9 1-1,-13 3-1,13-3 1,-9 16-1,5-7-1,1 3 1,0 0 1,3 7-1,0-7 2,1 5 0,4 0 0,3-2 3,-1 4 0,6-3 0,-3 2-1,5-8 1,-2 7-2,5-10-1,-2 6-8,3-9-16,7 0-21,-11-2-20</inkml:trace>
  <inkml:trace contextRef="#ctx0" brushRef="#br0" timeOffset="33866.937">27311 7275 104,'0'0'6,"0"0"4,0 0 3,0 0 4,6 8-1,-3 5 0,1 2 1,0 2 0,-1 9-11,2-2-22,2 12-42,-4-9-6</inkml:trace>
  <inkml:trace contextRef="#ctx0" brushRef="#br0" timeOffset="34703.9849">29097 6154 23,'0'0'2,"0"0"3,0 0 1,0 0 1,0 0 1,0 0 2,11-4 2,-11 4-1,10 0-1,-10 0 1,12 4-3,-12-4-1,15 11 0,-6-4-2,-1 4 0,2-1-2,-1 2 0,1 0 0,1 0-3,-2 1 1,2-2 0,-3 2-1,2-4-2,-1 1-7,-9-10-11,15 14-11,-15-14-10</inkml:trace>
  <inkml:trace contextRef="#ctx0" brushRef="#br0" timeOffset="34974.0004">29297 6181 75,'0'0'5,"0"0"2,0 0 1,0 0 3,0 0-3,0 0 1,0 0-1,0 0 1,0 0-3,-5 10-4,1-1 0,-1 3-1,-4 0 1,2 5 0,-3 0 1,-2-3-1,1 1-1,1-2 2,-3 0-3,3-2-4,0 1-10,10-12-11,-18 10-16,18-10-14</inkml:trace>
  <inkml:trace contextRef="#ctx0" brushRef="#br0" timeOffset="35156.0108">29145 6290 94,'0'0'4,"0"0"3,0 0 1,0 0 4,10-1 1,1 1 2,0 0 0,6 0 0,2 0-3,3 0-8,1 0-20,5 3-39,-4 0-6</inkml:trace>
  <inkml:trace contextRef="#ctx0" brushRef="#br0" timeOffset="36176.0691">29159 6391 3,'0'0'1,"0"0"-1,0 0 2,-12 0 1,3 0 0,-1 1 1,-3 3 2,-3 4 0,-6 1 0,-3 6 1,-4 0-1,-2 6 0,-3 0 0,-4 4-2,-4 1-1,-4 6 0,-5 4 1,-3-2-4,1 5 0,-9-3 1,-7 7-1,3-6 1,-4 5-1,6-7 3,0-3 0,0 0 2,3-3 3,7-1 2,7-5 0,-1-1 2,6-5-1,2 1-1,4-1 0,2-5-2,4 2-2,4-4-2,-3-2 0,8 2-2,-4-3 0,8 0 2,-3-2-2,7-2 0,-3 1-1,4 1 2,12-5-2,-14 6 1,14-6-2,-11 6 2,11-6 0,0 0-1,-9 7 1,9-7 0,0 0-1,0 0 3,0 0-2,0 0 1,0 0 0,0 0 0,0 0-1,0 0 0,-6 10 1,6-10-4,0 0 1,0 0-4,0 0-6,0 0-14,0 10-27,0-10-14</inkml:trace>
  <inkml:trace contextRef="#ctx0" brushRef="#br0" timeOffset="37432.141">29175 6385 17,'0'0'2,"0"0"2,0 0 2,0 0 0,0 0 2,0 0 2,0-10-1,0 10 2,0 0-4,0 0-1,0 0-3,0 0 0,0 0-2,0 0-2,0 0 0,0 0-1,0 0 1,0 0 0,0 0 0,-3 7 0,3-7 1,0 0 0,-2 14 0,2-14 0,-5 12 0,5-12 0,-5 13 1,1-2-1,1-1 1,-1 5 1,-1-3 1,1 7 2,-1 1-1,-1 8 2,-5 8-1,1 4 0,-7 9-1,0 3 0,-9 9-1,3 6-1,-5 6 0,0 2-2,-1-5 1,2 10-1,1 0 1,1 0-1,5-1 2,-3-1-2,5-3 1,-4 1 0,6 0 0,-7-1 0,4-4 3,-2 0-2,4-4 0,-1-5 1,2-1 0,1-10 3,4 2 1,1-13-1,3-5 1,1-3 0,2-6 0,0 0-2,3-6 2,-1-3-2,1-3-3,0-4 1,1-10 0,0 16-2,0-16-1,0 0-4,0 0-8,0 0-15,0 13-20,0-13-16</inkml:trace>
  <inkml:trace contextRef="#ctx0" brushRef="#br0" timeOffset="38082.1781">28329 8695 61,'0'0'2,"0"0"2,-7-2-1,7 2 3,0 0 2,0 0 0,-11-8 4,11 8-1,0 0 0,-1-9 0,1 9-2,0 0-1,0 0 0,-6-8 2,6 8-3,0 0 0,-8-7-2,8 7 1,-9 0 0,9 0-1,-13 0-1,13 0-2,-14 5 0,14-5-2,-12 12 1,12-12 1,-12 17-2,8-5 0,1 1 1,1-1 0,2 1-1,0 2 2,0-2-1,1 1 0,4-2 1,2-2 0,0 0-2,4-3-2,-11-7-4,21 12-10,-7-7-17,1-5-26,6-3-5</inkml:trace>
  <inkml:trace contextRef="#ctx0" brushRef="#br0" timeOffset="38519.2031">28567 8765 10,'0'0'1,"0"0"-1,0 0 1,12 0 1,-12 0 1,15 0 0,-6 0 3,1 3 0,-1-1 0,-9-2 0,13 3 1,-13-3 1,9 9 0,-9-9 0,2 12-2,-2-12 1,-2 17 0,-3-8 2,-2 2-3,0-2 1,-1 2-1,-3 0-1,3-1 1,-1-2 0,9-8 0,-13 15-2,13-15 0,-10 11 2,10-11 1,0 0 1,0 0 3,0 0-1,7 7 1,3-7 1,3-3-1,4-3-1,0 1-4,4-3-5,1 0-8,3-1-17,1 3-26,1-5-16</inkml:trace>
  <inkml:trace contextRef="#ctx0" brushRef="#br0" timeOffset="39321.249">29258 6425 3,'9'12'6,"-1"1"1,1 1 2,4 10 2,2-1 0,4 15 1,1 3-2,4 3 0,-2 7-3,6 2 0,0 7-2,6-2-2,-2 4 2,5-1 0,5-3-2,-3 3 3,5 2 0,-4-3 0,7 1 1,-5-3 1,2 1 2,-2-5-2,-4 3 1,3-7-1,-3-4-1,1-1 1,-5-7-2,2 1-1,-4-7-1,2-2-1,0-5-1,-7 0 1,2 0-1,-6-7-2,-1 4-7,-5-9-13,1 7-22,-15-8-22</inkml:trace>
  <inkml:trace contextRef="#ctx0" brushRef="#br0" timeOffset="39760.2741">30360 8432 50,'0'0'1,"0"0"2,0 0-1,0 0 2,0 0-1,-8-1 2,8 1 1,-12-3 1,3 0 1,-1 2 0,-4-1 0,-2 2-1,6 0 0,-6 2 0,5 3-1,-5-1-1,9 7-1,-3-2 2,5 3-1,4 5 1,-1-3 1,2 4-1,3-6-2,10 7 1,-6-8-2,6 7-5,0-9-8,4 2-11,-4-4-16,9 2-13</inkml:trace>
  <inkml:trace contextRef="#ctx0" brushRef="#br0" timeOffset="40183.2983">30453 8562 68,'0'0'5,"0"0"-2,0 0 6,10-9 1,-3-1 3,4 5 2,1-5 1,2 6 0,4-5-3,-1 8-1,1-6-4,-2 7-2,-1 9-3,-3-3-2,-4 5-1,-1-1 0,-4 4-1,-3-4 0,-2 6 1,2-16 0,-18 18 1,6-12-1,1 2 0,0-3 0,0-2 0,11-3 0,-14 5 0,14-5 0,0 0 0,0 0 1,0 0 0,10 2-1,1-1 3,3 0-1,1 2 1,0 1-1,1 1 2,0 1-1,-1 1 1,-1 2-1,-3 1 0,-3-1 2,-4 3 0,-3 1 1,-2-1-1,-7 0 1,-7 1-6,-6 0-14,-4 9-38,-14-8-14</inkml:trace>
  <inkml:trace contextRef="#ctx0" brushRef="#br0" timeOffset="42782.447">24058 10149 1,'0'0'2,"0"0"-2,0 0 1,0 0 0,0 0 0,0 0 2,10 0-1,-10 0 0,9 3 1,-9-3-1,11 5 0,-11-5 2,11 10-2,-11-10 2,13 9-2,-13-9 2,15 13 0,-15-13-1,14 13-1,-14-13 1,15 13-1,-6-4-1,-9-9 1,16 15-1,-8-8-1,-8-7 1,17 13 0,-17-13 0,17 10 3,-17-10 1,15 4-1,-15-4 4,16 0-2,-7-3 2,2-2-1,3-4 1,1-2-2,3-3 0,1-2-1,7-4-2,0 1 2,7-10 1,-3 1-1,10-4 2,3-2 0,6-2 0,4 0 1,-1-2 0,5-2-1,-1 5 1,3-1-3,-2 4 1,-6 0-1,4 4-2,-3 0-1,-2 5 1,-3 2 0,-3 2 0,0 4 1,-8 0 0,1 3 2,-13 2 0,-1 3 1,-5 0-2,-5 2 1,-2 2-2,-11 3-2,11-3-4,-11 3-6,0 0-11,0 0-16,0 0-29,0 0-4</inkml:trace>
  <inkml:trace contextRef="#ctx0" brushRef="#br0" timeOffset="51876.9672">8750 12703 0,'49'-2'1,"-1"1"2,7 1-1,-5 0-1,7 0-1,-6 0 2,-1 0-2,7 0 1,-5 0-1,6 1 0,3 0 1,3 0-1,3 0 1,-3 1-1,5-1 0,1 1 1,1 1-1,3-1 0,1 1 1,0 1-1,4 0 2,2 0-2,0-2 0,3 3 1,1-2-1,0 1 0,1-1 1,1 1-1,-2-1 0,3-1 1,0 2-1,4-3 1,3-1 1,-2 2-1,1-2 1,5 0-1,-3 0 2,2-2-1,0-3 1,0 4 0,4-2 0,-2 0 0,-2 1 1,2-3 0,-1 0 0,1 0 1,7 0-2,-8-1 2,-2 0 0,2 1-2,-4 1 0,6-1 0,3 0 0,-7 1-1,-2 0 0,1 1 0,-5-1-1,4 1 0,7 1 0,-10 1 0,1-1 1,-2 1-1,0 1 0,0-2-1,-1 1 1,0 1 0,0 0 2,-1 0-1,-3 0 0,2 0 1,-1 0-1,0 0 3,6 0-2,-7-2 2,0 2-1,0 0 0,0 0 1,1 0-1,-2-2-1,3-1 2,-2 1-2,1-1 2,-2 2 0,5 0-2,-3 0 2,1-1-2,0 0 1,2 1-1,1-1-1,-1 0 0,1 0 0,3 1-1,-4-1 0,5 0 0,7-1 0,-6 0-1,-2 2 3,5 0-2,-5 0 0,4 1 0,7 0 0,-5 0 0,-4 0 1,4 3-1,-2 0-1,7 0 0,6 2 1,-6 0-1,-1-1 0,5 0 0,-4 0 1,5 1 0,5-3 0,-5 0 0,-2 1 0,3-1 1,-4 1-1,3-1 0,8 0-1,-8 2 1,-1-1-1,4 2 1,-7-2-1,10 0 0,5-1 1,-3 2 0,-5-1 2,9-1-1,-1 1 1,-2-1 1,4 1 0,-9 0 0,-5 0 1,3 0-2,0 0 0,-6-1 1,-3 3-2,1 0 0,-5-2-1,1 2 0,4-1 0,-8 0-1,1-1 1,-3 0-1,-3 1 0,-1-1 1,-5-1-1,1 1 2,-5-2-1,-2 0-1,-3 0 1,-4 0 0,-3-1 0,-7 0 1,2 0-1,-9 0 1,-7 0 1,0 0 0,-6 0 0,-1 0-1,1-1 0,-4 0 0,-3 0-1,-7 0 0,1 1 0,-10 0 1,2-2-1,-11 2 0,-10 0 2,10 0-2,-10 0 0,0 0 0,0 0-2,0 0-6,0 0-7,0 0-15,0 0-15,0 0-24</inkml:trace>
  <inkml:trace contextRef="#ctx0" brushRef="#br0" timeOffset="52483.0018">24129 11961 0,'0'0'6,"2"8"4,-2-8 3,0 0 6,8 11 6,-8-11 0,15 5 3,-3-5-1,4-1-3,1-5-3,6-3-4,3-4-7,9-3-18,4 2-34,11-11-20</inkml:trace>
  <inkml:trace contextRef="#ctx0" brushRef="#br0" timeOffset="54744.1312">27590 7230 1,'12'0'9,"-12"0"-1,13-10 2,-13 10-2,10-13 0,-10 13-1,9-15 1,-9 15-3,4-13-1,-4 13 1,0-9-4,0 9 0,0 0 0,-1-11-2,1 11 0,0 0 0,-12 0-2,12 0 0,-8 2 2,8-2-2,-10 12 2,10-12 0,-6 10 1,6-10 0,0 9 0,0-9 1,0 0 0,6 5 0,-6-5 1,14 0 0,-14 0-1,11-7-1,-11 7 0,10-9 0,-10 9-1,6-14 0,-6 14-2,0-12 1,0 12 0,-8-10-2,8 10 1,-16-6 0,8 6 1,-4 0-1,3 2 2,-1 2 0,10-4 0,-17 12 0,17-12 1,-9 10 0,9-10 1,0 0 0,-1 11 0,1-11 2,14 0-1,-2 0-1,-2-3 2,2-2-1,0 1-1,-3-3 2,-9 7-2,15-17 1,-15 17 0,5-17 1,-5 17-1,-2-13 2,2 13-4,-13-12 0,13 12 1,-17-2-1,7 2 0,0 0-1,1 2 1,0 5-3,9-7 2,-11 10 1,11-10 0,-2 14 1,2-14 2,4 5-2,-4-5 1,18 2 1,-7-2 0,2 0 1,-2-3-2,0-4 1,-2 3 0,0-3 0,-9 7 0,8-14 2,-8 14-2,1-15 0,-1 15-2,-2-8-1,2 8 0,-11-3-1,11 3 0,-16 0-2,16 0 1,-14 8-2,14-8 2,-12 11 1,12-11 0,-2 17 1,2-17 0,1 11 0,-1-11 1,17 8 0,-8-6 1,3-2 2,-1 0-3,0-2 1,0-2 0,-2-2-1,-9 6 1,11-13-1,-8 3-1,-2-1 0,-1 11-1,0-17-1,0 17-2,-12-10 1,12 10-2,-19-5 0,9 5 2,-4 4-1,3 2 1,0 5 0,2-4 1,0 4 1,5-3-1,1 4 2,3-12 0,2 14 2,-2-14-2,18 8 1,-8-7 1,5-1-2,-1 0 3,3-6-2,0 1 0,-4-5 1,2 3 1,-7-4-2,4 2 2,-9 0 0,-3 9-2,4-14 1,-9 9 1,5 5-6,-17-8 2,7 7-5,-4 1-9,3 1-17,11-1-15</inkml:trace>
  <inkml:trace contextRef="#ctx0" brushRef="#br0" timeOffset="64827.7079">17544 13041 0,'0'0'4,"-15"-10"1,6 5-1,-1-7 3,-2 4 1,2-3-1,-5 3 0,2-5 0,-4 5-1,1-4-1,-3 7-2,2 0 0,-3 0-1,1 0 0,-4 1 1,1 1-1,-1-1 1,0 2-1,-5-1 2,3 1-2,-4-1 1,2 3 1,-2-1-2,0 1 0,0 0 0,-5 0-1,3 0 0,-2 0 2,3 1-2,-4 2 0,1 0 0,0-1 0,1-1 1,4 2-2,-2-1 1,2 2-1,-5-1 1,4 2-1,-3-1 1,0 1-1,-3 1 0,0 3 1,-3 2-1,-2 3 1,-1-2 1,0 6-2,1-6 1,0 6 0,2-6-1,0 5 1,3-4-1,4-2 0,-1 1 1,4 0-1,-4 1 0,3 1 0,-1 1 2,-1 1-4,3 0 2,-2 2 0,0 2 0,1-3-1,-1 2 0,-3 2 1,8-1-1,-6 0 1,7 4 0,-2-5-1,3 5-1,0-4 2,4 4 0,3-4 0,-1 6-1,5-6 1,-4 3-1,4-1 1,-1 2-1,6 3 1,-1-3 0,3 3-1,-1-5 0,3 7-1,1-5 2,2 5-1,0-4 1,2-1-1,4 2 1,0-1 0,2 1 0,0 0 1,5 0-1,-2 0 1,3-1-1,-1 0 2,4 1-1,-3-4-1,5 4 1,-3-5 0,8 4 0,3-5 0,-1 4-1,4-4 0,-1 2 0,6 6 2,-4-6-2,7 6 1,-6-7-1,0 8 0,2-7 0,0 6 2,4-8-1,-3 1-1,3 0 2,-3 0-1,2 0 0,-1-4 0,7 2 1,2-2 1,-2-2-1,8 0 2,-5-3-1,10-1 3,-4-1-4,6-1 2,-5-1-1,-3 0 0,6 1-1,-7-1 0,8-2 0,0 1-2,1 0 1,1 0-1,-1 0 1,2 1-1,1-3 1,2 1-1,-1-1 1,-6 0 0,10 1 1,1-3-1,4 2 1,1-2 0,0 1-1,4 0 2,0 0-2,2-1 1,1 0-1,0 0 1,1 0-1,0-1-1,2 1 1,0 1 0,2-1 1,-1-2-1,4 2 2,0-3 0,3 0-1,1 1 2,2-1-2,0 0 0,4 0 1,8 0-1,-7 0-1,-3 0 0,1 1 0,-3 1-1,5-1 1,2 0 1,-8 1-2,0 0 1,2-2 0,-4 3-1,4-3 1,-2 2 0,0-2 0,3 0 0,2 0 0,-4 0-1,1 0 1,0 3 1,1-3-1,5 2-1,-9 1 1,-2-1-1,-1 0 1,-4 1 0,1-3-1,-6 0 1,3 0-1,-2 0 0,-2 0 1,2-1 0,-5-1-1,1 0 0,-3-2 1,0 1-1,-3 0 2,-2 1-2,-4-1 1,0-1-1,-2-1 0,2 2 0,-5-1 1,3 1-1,-5-2 0,-7 0 1,4-1-1,-10-2 1,3-2 0,-4-1 1,-4-4 0,1 2 1,-6-8 0,1 3-1,-5-7 0,5 3 0,-8-6 1,1-1-2,-1-3 0,-2 1-1,0-1 1,0-3-1,1 1 1,-5-4 0,3 3 1,-5-1-1,0 3 0,-3-3 1,0 1-1,-5 1 2,-2 0-2,-3 5 0,-1-4 0,-5 2 0,0-1-1,-3-2 0,-4 1-1,-2 1 0,-3-2 0,1 3 0,-6-1-2,2 2 2,-5-1-1,-2-3 1,-4 5 0,0-4 0,-6 6 1,0-4 0,-3 4-1,-2 0 1,-3 2 0,-5 4 1,0 0-2,-4 3 1,1-1 0,-4 2-1,0 0 1,-3 3 0,2-1-1,2 4 1,-6 0 0,0 1 0,-2-1 0,-3 3 0,0 0 0,-2 0 0,-2 0 0,1 1 0,-2 2 0,0-1 0,-2 0 1,0 1-1,-3 1 0,2 0 0,-4-2 0,1 3 0,-2-2 0,1 1 0,-1 1 0,2-2 1,-3 1-1,-1-1 0,0 2 0,-2 1 0,-1-1 0,-1 2 0,-1 0 0,-5 0 0,4 1 0,-1 1 0,-1-1 0,-1 0 0,-2 0 0,-1 0 0,0 0 0,2 0 0,-4-1 0,0 1 1,1-1-1,-3 1 0,0-2 0,-1 1 0,3 1 0,0 0 0,2 0 0,0 0 0,-1 0 0,-2 0 0,1 3 1,3-1-1,-5 1 0,2 1 0,-1-1 0,-2 2 0,1-1 0,-3 0 0,4 0 0,1 0 0,1 1 0,0 1 1,-1-2-1,0 2 0,2 0 0,1 2 0,0-1-1,3 2 1,0-1 0,2 2-5,5 4-11,6 3-24,-1 3-26</inkml:trace>
  <inkml:trace contextRef="#ctx0" brushRef="#br0" timeOffset="66046.7776">19696 15791 4,'0'0'1,"0"0"0,0 0 2,0 0-2,0 0 2,7 0 0,-7 0 0,14 4 0,-6 3-1,1 1 0,0 1 1,2 2-2,1 0 0,0 2 2,-1-2-2,-1 0 2,0-3 1,1 2 1,-2-3 1,2-2 1,-11-5 1,16 6 0,-8-5 3,4-1-1,-4 0 1,4-1-1,-2-3 0,3-5 1,1-2 0,1-1-1,2-5 1,6-2-1,-2-5 0,10-5 1,7-3-1,1-6-1,6-6 0,1-1 0,8-4-1,-2-1 1,6-4-1,-3 4-3,-3-2 0,0 4 1,-3 7-3,1 0 0,-4 7-1,-3 3 0,-5 7-2,-9 3 0,-1 7-3,-8 2-9,0 5-12,-11 0-27,1 7-18</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55:45.933"/>
    </inkml:context>
    <inkml:brush xml:id="br0">
      <inkml:brushProperty name="width" value="0.05292" units="cm"/>
      <inkml:brushProperty name="height" value="0.05292" units="cm"/>
      <inkml:brushProperty name="color" value="#FF0000"/>
    </inkml:brush>
  </inkml:definitions>
  <inkml:trace contextRef="#ctx0" brushRef="#br0">11650 7393 0,'0'0'7,"0"0"0,0 0 2,0 0-2,0 0-1,0 0-1,0 0-1,10-10 0,3 8-2,-1-2 3,11 1-1,1-4 0,13 2 1,0-1-1,15-3 1,10 2-1,4 0 0,9-3-1,6-2 0,5-4 0,8 4 1,9-4 1,-1 3-2,1-3 0,3 2 0,-3-3 1,9 5-1,2 0 2,-7-1 0,-4 1 1,2-4-1,-10 6 2,2-5 0,0 4 0,-16-3-1,-3 4 0,-10-2 0,-4 3-2,-11 1-1,-3 2-3,-16 1-8,-4 2-9,-9 1-11,-5 2-15,-16 0-16</inkml:trace>
  <inkml:trace contextRef="#ctx0" brushRef="#br0" timeOffset="486.0278">12336 7507 5,'80'-17'7,"10"-2"0,10 0 2,0-4-1,12 1 1,6-2 2,2-1 0,4-2 1,-2 4 0,-6-3 2,4 4-1,1 0-3,-9 4 0,-7 0-2,-6 5-1,-9 5-2,-7 1-3,-8 3-8,-13 1-16,-10 9-32,-9-4-1</inkml:trace>
  <inkml:trace contextRef="#ctx0" brushRef="#br0" timeOffset="2796.16">13856 7161 0,'42'6'6,"1"-3"-1,-2-3 0,2 0-1,-8-2 1,1-3 0,-3-4 0,1-2 1,-4-3-2,-4 2 2,2-7 0,-5 0 1,3-4-1,-5 0 0,-1-5 0,-3 0-1,-1-4 0,-3-2-2,-5-3 1,-3 0 1,0-2-2,-4-2 1,-1 0-1,-2-3 1,-5 5 1,-1-4-2,-3 2 2,0 2-2,-5 0 2,-1 0-1,-4 1-1,1 4-2,-4-4 2,-1 6-1,-3-1-1,0 1 0,-2 2 0,1 3 2,-3 1-2,1 3 0,1 3 0,0 3 0,3 2-1,0 1 0,1 6 0,-3-1 2,6 4-4,-4 2 1,4 3 1,-2 0-1,4 0 1,-3 0 0,3 1-1,5 3 1,-2-3 0,5 1 1,-2-2-1,4 0 0,-2 0 0,4 2 0,-3-2 0,3 1 0,-2 1 0,1-1 0,-1 0 0,-1 1-1,-2 3 1,1-2-1,-1 2 1,-3 2-1,2-2 1,-1 2-2,-3 2 1,3 1 0,-1 0 0,2 1 0,-1 2-2,2 2 2,2 3 0,1 3-1,1 3 1,-1 3-1,1 4 1,3 2 0,-2 7 1,1-2 0,0 8 0,2-5-1,0 6 1,1 2-1,4-2 1,1-1-1,-1 0 1,8 0-2,0-5 1,6 1 1,2-5-1,1-2 1,4-2 0,1-3 0,1-1 0,2-5 0,4 2 1,-4-8 0,4 3 2,0-9-1,4 1 0,-2-4 3,4-4-3,-3-5 2,6 0-2,-4 0 1,7-6-1,-1-2 0,-4-3 1,4 2-2,-5-3 0,5 2 0,-9-4 0,5 3 0,-9-3 1,-3 2 0,-1-2-1,-2 5 1,-4-6 2,-2 3-2,-4-2 2,-1 0-1,-2 0 0,-2 2 1,-2-4-2,-1 1 0,-1 3-2,-1 0-2,0 2-8,0 1-14,0-2-28,0 1-9</inkml:trace>
  <inkml:trace contextRef="#ctx0" brushRef="#br0" timeOffset="7503.4292">6834 6185 1,'20'-1'6,"6"-2"1,3-3 1,1 1-1,9-4-1,3 2 0,7-2-2,2-3 1,2 2 0,9-2-1,0 0-1,11 0 1,3-2-2,5-1 3,4-5-3,5 4 3,1-5-1,6 3-1,9-4 1,-2 4-1,-1-5 1,7 2-1,-5 3 1,7-6-2,10 6 1,-7-7-2,-2 4 1,5-5-1,-6 4 2,5-2-2,3 1 0,-8 0 1,-8 1 0,-1 1 0,-7 2 1,-6 1 0,1 1-1,-16 1 1,-8 4-2,-7 2 0,-6 0-6,-12 2-11,-1 5-17,-18-3-16</inkml:trace>
  <inkml:trace contextRef="#ctx0" brushRef="#br0" timeOffset="8045.4602">8450 5992 0,'60'-14'9,"16"-8"1,18-2 2,12-5 1,23-2 2,-5-1-1,11 0-3,2 3-1,1-5 1,-7 1-3,3 0 0,0 3-2,-11 1 0,2 3-1,-17 3-2,-13 4-8,-11 2-23,-3 7-24</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56:13.982"/>
    </inkml:context>
    <inkml:brush xml:id="br0">
      <inkml:brushProperty name="width" value="0.05292" units="cm"/>
      <inkml:brushProperty name="height" value="0.05292" units="cm"/>
      <inkml:brushProperty name="color" value="#FF0000"/>
    </inkml:brush>
  </inkml:definitions>
  <inkml:trace contextRef="#ctx0" brushRef="#br0">16010 8954 29,'0'0'3,"0"0"2,0 0 3,0 0 1,0 0 1,0 0 1,0 0-1,0 0-1,0 0-2,0 0-2,0 0-1,0 0-3,13-8-1,-3 6 1,5 0 1,2 0 2,2-3 1,5 2 0,-1-1 3,6 0-1,-3 0 1,6-1 0,-2 1-1,5 0-1,3 0-1,-2-1 1,1 1-2,-2-1-1,2 2 1,-4-2-2,2 2 0,-7 0 0,-2 2 1,-1-4-2,-2 4 0,-2-2-1,-4 0 1,-2 1-1,-4-1-3,-11 3-5,14-2-10,-14 2-15,0 0-18</inkml:trace>
  <inkml:trace contextRef="#ctx0" brushRef="#br0" timeOffset="439.0251">16220 9007 25,'0'0'4,"11"-6"-1,-1 0 3,9 1 1,0-2 2,10 0 1,4-1 0,7 1 2,1-1-3,-5 1 2,7 0-3,-9 0 1,6 1-2,-10-1 1,-3 1 0,1 0-1,-3 0-1,-3 0 0,-1 1-3,-2 1-16,1 1-38,-7 2-5</inkml:trace>
  <inkml:trace contextRef="#ctx0" brushRef="#br0" timeOffset="4599.2631">15684 12626 63,'0'0'4,"0"0"2,-3-11-1,3 11 2,-1-13 1,1 13 0,1-18 2,-1 6-1,1 0-1,1-1-2,1 1 0,-1-1 0,0 0-1,1 1 1,-1-1-1,0 1 1,-1 0 1,0 3-1,-1 9 1,3-15 0,-3 15-2,0 0 1,4-10-3,-4 10-1,0 0-1,0 0 0,0 0-1,7 8-1,1 4 1,-3 0 0,4 3 2,-2 4 0,4 5 1,-4 0-1,5 0 0,-9 5 0,2-5-1,0 1 2,-1-3-2,0 1 0,1-3-1,1 1 1,-2-5 0,0 2 0,0-4-1,-1 2 1,-1-3-1,-1 1 0,-1-3-1,0-1 0,0-10-2,-2 14-1,2-14 0,-9 10-1,9-10 2,-9 6 0,9-6-1,-14 5 2,5-4 0,0 2 2,-7 1 0,7-1 0,-6 0 0,15-3 1,-20 4 0,20-4-1,-14 3 1,14-3 0,0 0 0,0 0 2,0 0 0,0 0-1,19 2 3,-8-2 0,9 0 1,-5 0-1,9 0 1,-5 0-2,4 0 1,-5 0-2,-1 0-2,-2 0-3,-3 0-25,-2 1-36,0 5-6</inkml:trace>
  <inkml:trace contextRef="#ctx0" brushRef="#br0" timeOffset="5999.3432">15998 14050 56,'0'0'4,"0"0"0,0 0 5,0 0-1,0 0 4,0 0 2,0 0 0,-10 0 1,10 0-5,0 0-1,-14 0-2,14 0-2,-12 0-1,12 0-2,-16 5 1,7 1 1,0 0 0,-1 1 0,1 1-1,-1 0 0,1 2 0,1-2-2,3 3 0,-1-3 0,1 4-1,5-12 0,-6 19 2,4-11-1,1 2 0,1-1-1,-2 3 1,2-1 0,0-1 1,0 1-3,0 4 1,2 2 0,0-3 0,2 5 0,-1-6 0,2 6 0,-1-8 0,3 6 1,-2-7 0,2 0 2,-7-10-2,13 14 1,-13-14-1,14 10 2,-14-10-1,17 9 0,-8-7 0,0 0 2,0-1-3,2 1 1,0-2 0,-2 1 0,1-1 1,-10 0-2,18 0 1,-10-1-1,1-1 0,0-1 1,0 1-1,-1-2 0,4-1 2,-4 0-2,1 1 1,-9 4 0,17-10 0,-17 10 1,12-12 2,-12 12-2,12-12 1,-12 12-1,9-15 2,-9 15-2,7-19 2,-5 6-1,-1 1 0,2-4 0,-2 2-2,-1-5 1,0 5 0,0-4-1,0 3-1,-1 0-1,-2-2 1,1 3-1,-1-3 1,-1 2 0,-1-2-1,0 2 0,-4-2 1,1 3-1,-2 0 0,-1-1-1,-1 1-2,-3 4-2,0 0-9,-4 5-24,-3 1-34,-2 1-3</inkml:trace>
  <inkml:trace contextRef="#ctx0" brushRef="#br0" timeOffset="9062.5184">17685 8886 1,'0'0'3,"0"0"-1,0 0 3,0 0 0,0 0-1,0 0 2,0 0 0,0 0 0,0 0-2,0 0-3,0 0-1,0 0-1,0 0 0,0 0 0,0 0-1,1 7 2,-1-7 0,8 11 0,-8-11 0,11 14 2,-11-14-2,14 14 1,-6-6 0,-8-8 0,19 13 0,-8-5 0,1-2 1,0 1-1,2 0 0,0-2 0,-1 2 0,1-4 3,-2 0-2,0-2 2,0-1 1,0 0-2,1-2 2,-1-3-1,2-2-1,-1 0 1,0-3-2,2 2-1,0-4 2,-1 2-2,1-3 0,-2 2-1,2 0 1,0 1-1,1-2 0,0 2 1,0 0-1,-1 2 0,1 0 0,0 0-1,2 1 1,0 2 0,1 2 0,3 0 0,-3 0-1,5 1 1,-3 1 0,2 1 0,-2 0-1,4 0 1,-6 0 0,2 3 0,-1 2-1,-1-1 1,1 3 0,-1 0-2,0-1 2,-1 2 0,0-2 0,0 1 0,0-2 2,-2-1-2,2 0 1,-1-1-1,3-3 1,-3 0 0,5 0 0,-3-2-1,3-4 2,-4 0-1,3-1 0,-4-2-1,2 1 1,-4 1-1,2-2 0,-2 5 0,2-1-1,5 2 1,-4 2-1,5 1 1,-4 1-1,6 4-1,-5 1 2,8 1 0,-7 2 0,1 0 0,1 0 2,1 0-2,3-3 2,0 0-1,1-3 3,0 0-2,3-3 0,-3 0 3,3 0 1,-3-5 0,3-1 2,-2 0 3,4-2-1,-1 1 1,-2-2-1,1 1 1,-5-1-3,3 1 0,-9 0-2,2 2-1,-9-1-1,-1 2-4,-4 1-12,-8 4-33,10 0-16</inkml:trace>
  <inkml:trace contextRef="#ctx0" brushRef="#br0" timeOffset="11213.6414">17939 7680 6,'-12'-14'10,"12"14"-1,-16-14 0,16 14-1,-15-16 0,15 16-1,-15-15-1,6 9 0,0-1-1,0 1-1,-1-1-1,-2 2 1,0 1-1,0 0 0,0 1-1,-2 1-1,1-2 2,0 1-2,1 3 0,-2-3 0,3 3 0,-1 0-1,-3 0 3,-3 0-3,5 0 0,-4 3 0,5-1 0,-5 2 0,2 1 0,-3 0 0,6 1 0,1 1 0,-3 2-3,3-2 3,-4 5 0,3-3 0,-4 5-1,4-4 1,-3 4 0,3-2 0,-5 4-1,5-3 1,-1 1 0,1 2 0,0 0-1,3 1 1,-2 0 0,3-1 0,-1 5 0,0 5 1,-1-3 0,3 3-1,-2-2 0,2 2 0,0-4 1,1 6 2,1-6-3,0-2 1,1 0-2,0 1 2,1 1 0,0 2 1,0-1 0,-1 3-1,0-3 0,0 2 1,1-1-1,2 2 1,0-2-1,1 1 0,0-2-1,-1 1 1,2-2-1,2 2 1,2-3 1,1 3-4,0 3 2,-1-5-1,2 7 1,0-6-1,2 3 1,-1-3-1,-2 3 0,4-6 2,-2-1-1,3 0 1,0-1-1,1 0 1,0 0 0,4 0-1,-1 0 2,3-1-1,-1-2 0,1 3 0,-1-2-1,2-2 1,-2 1-1,5-3 1,-6 0 1,6 3-1,4-4 0,-4-1 0,6 0-1,-4 0 1,6-3 1,-6 2-1,7-4 0,-8-1 0,1-1 0,-2-1 2,1 0-2,-2-2 1,-1 0-1,0 0 0,-1-2 1,-3-2-1,1 2 0,-1-3 0,-1-1 0,0 0 0,1-1 1,1-1-1,-1 1 0,2-3 1,-1 1 1,2-4 0,-4 2 1,2-3 1,-5-1 0,2-2 1,-2-2-1,-2-2 1,-1-2-1,-3-2-1,0-3 0,0-1-2,-2-6 1,-1 0 0,-2-5-1,0 0 0,1-4 0,-1 1 0,-1 0 1,-3-1-1,-2 3-2,-3 1 0,-1 6-1,-3-2-6,-3 5-12,-11-6-38,1 16-7</inkml:trace>
  <inkml:trace contextRef="#ctx0" brushRef="#br0" timeOffset="19869.1365">24954 5861 42,'0'0'3,"0"0"2,0 0 2,0 0 3,0 0 2,0 0 2,0 0 1,0 0 0,0 0-2,0 0-3,-11 0-4,11 0-1,0 0-3,0 0-1,-11 11-2,11-11 1,-6 12-1,6-12 1,0 9 0,0-9 0,0 10 0,0-10 1,0 0 1,0 0 1,9 9 1,-9-9 2,0 0 2,0 0 1,10 0 0,-10 0 0,0 0 2,0 0-1,1-9-3,-1 9 0,0 0-2,0 0 0,0 0-2,-7-10-1,7 10 0,0 0 0,0 0 0,-11-7-1,11 7 1,0 0-1,-9 0 0,9 0 1,0 0-1,-14 0 1,14 0-1,-10 0-1,10 0 2,-11 0-1,11 0-1,-14 5 0,14-5 0,-15 5 0,5-2 1,0 1-1,1 3-1,-2-2 1,11-5 1,-16 17-2,8-6 0,1 5-1,0-2 0,4 5 1,-1-4 0,0 6 0,0-6 0,3 6 0,1-9 0,0 1 1,0-2 0,3 2 0,3-1 1,0-4-1,3-1 1,0 0 0,1 0 0,0-2 1,3 1 0,-2-4 0,1-1 1,-1 1 0,-1-1-1,2-1 1,-4 0 0,-8 0-1,14-2 2,-14 2-2,10-4-1,-10 4 0,0 0-1,0 0 0,9-6 0,-9 6-2,0 0-6,0 0-2,0 0-14,0 0-23,0 0-21</inkml:trace>
  <inkml:trace contextRef="#ctx0" brushRef="#br0" timeOffset="20489.1719">25102 6175 13,'0'0'1,"0"0"2,0 0-1,0 0 2,0 0-1,0 0 3,0 0 0,-2-8 1,2 8 2,0 0-2,0 0 0,0 0-1,0 0 0,0 0-2,0 0 0,0 0-1,0 0-3,0 0 0,0 0-2,0 0 0,0 0 1,0 0-1,0 0-1,0 0 2,0 0 0,0 0-2,0 0 0,0 0-8,0 0-9,0 0-12</inkml:trace>
  <inkml:trace contextRef="#ctx0" brushRef="#br0" timeOffset="22147.2668">24771 6757 36,'0'0'4,"0"0"1,0 0 4,0 0 0,8 0 4,-8 0 0,12-3 5,-12 3 0,16-12-2,-6 1-2,0-3 0,0-1 0,2-5-1,-1-7-1,-1 1-1,1-4-3,-1-2 1,-1-3-2,2-1-3,-3-3 0,1 0-2,-2 3-1,-2-3 1,-1 3-2,-1-4 0,1 2 1,-4 0 0,0 4-1,-1 2 0,-1-2 2,-1 3-2,2-1 3,-1 8-2,-1 0-1,-1 5 1,2 2-1,-1 5 1,0-2-2,3 14 1,-7-8 0,7 8-1,0 0 1,0 0-1,-6-10-3,6 10 1,0 0 0,0 0-1,0 5 1,1 5 0,0 4-1,2 3 0,-1 12 3,3-5 1,-2 6-2,4-2 2,0 3-1,1-8 0,2 5 2,3-13-1,-1 0 1,4-3 0,-1-5 1,4-3-1,-2-2 2,4-2-2,-3 0 1,0-5 0,-1-3 0,-1-2-1,-2-4 1,-1 0 1,-5 1-1,2-4-1,-5-2 1,0-4 0,-2-3 0,-2 5 1,-1-3-1,0 6 0,-2-5-1,-1 6 1,0-2-1,-1 11-1,4 8 1,-6-12-1,6 12-1,0 0 0,0 0-1,0 0 0,0 0 1,0 0 0,-3 5 0,1 4 1,6 3 0,0 5 0,2 3 1,3-3 0,3 7-1,-4-6 1,5 4-1,-2-6 0,3 3 0,-6-7-1,5-2-5,-7 2-11,2-3-24,-8-9-24</inkml:trace>
  <inkml:trace contextRef="#ctx0" brushRef="#br0" timeOffset="22315.2764">25414 6045 136,'0'0'5,"0"0"6,0 0 2,0 13 1,0-1 1,5 0-1,2 3 1,1 6-3,0 2-21,-2 5-49,11-1-4</inkml:trace>
  <inkml:trace contextRef="#ctx0" brushRef="#br0" timeOffset="23709.3561">28126 7683 44,'0'0'4,"0"0"-1,10-6 2,-10 6 0,14-19 1,-4 6 1,0-4 0,0-1 0,1-5-2,-3 1 0,-2-3-2,-1 0 2,-1-3-1,-3 2-1,-1-2-1,2 2 1,-2-1 0,-5-3 0,0 8 0,1-1 3,-2 5-1,1 1 3,0 6-1,0-2 0,5 13-2,0 0-1,0 0 0,-10-4-3,10 4 0,0 11-1,0-1-2,1 6 1,3-1 2,1 6-1,3-5 1,0 5 0,3-7 0,0 2 0,1-8 2,0 1-1,5-5 0,-1-4 2,1 0-2,0-4 2,2-6-1,3 2 0,-2-4 0,0-3 0,-4-1-1,2-5-1,-6 6 2,0-5-1,-7 3 0,0 0-1,-4 3 2,-1 0 0,0 14 0,0-13 1,0 13-3,0 0 0,0 0 0,0 0-1,0 0 0,-1 7-2,1 3 1,1-1 0,3 3 1,-1 6 0,3-6 0,0 5 1,2-5-4,1 4-2,-1-7-6,2 4-8,1-6-6,0-3-2,0-3 0,-2-1-1,2 0 3,-3-5 5,2-4 5,-3 0 10,2-1 7,-2-4 2,2 3 4,0-4 0,1 6 3,2-4 0,-1 6 1,-2-5 0,-9 12-2,16-6 0,-7 5-1,-9 1-2,13 1-4,-13-1 1,7 15-2,-4 3 2,-1-3-1,-3 6 1,1-4-1,0 5 2,-1-4 0,-1 4-1,-1-9 1,1-2-2,1 0 3,1-11 2,1 12 1,-1-12 1,12 2 0,-1-2 1,3-6-1,3 1 0,4-6-2,1 0-4,6-1-6,-3 0-14,3-2-41,7 8-10</inkml:trace>
  <inkml:trace contextRef="#ctx0" brushRef="#br0" timeOffset="24906.4246">25785 9653 0,'14'-11'12,"-2"3"1,1-2 2,0-4 0,-4-3-3,5 0-1,-5-5-3,5 3-2,-10-6 0,0 1 0,-1-5-3,-2 3 1,-1-5-1,-1 2 2,-6-3-1,-9 3 1,7 0 3,-8-5-1,4 9 0,-4-2 2,5 7-1,-2 0 0,5 7 0,4-3-1,5 16-2,-11-12-2,11 12-2,0 0 0,-9 0-2,9 0 1,-3 7-2,3-7 1,0 19-1,0-2-1,4-3 3,1 4 0,2-3 0,1 6 0,4-7 1,5 4-1,-1-6 3,4 0-1,-1-5 0,6-2 1,-5-4 0,8-1-1,-5-1 0,0-6 1,2-5-1,-2-1 0,-1-4 2,-3-5-2,-2 3 1,-3-6-1,-5 4 1,-1-3 0,-5 2-1,-3 0 0,0 3 0,0 5-1,-2-3 1,-4 7-1,2 0 0,4 10 0,-8-9-1,8 9-1,0 0 2,0 0-2,-10 12 1,10-3-1,0 5 1,5-2-1,0 4 2,2-2 0,2 6-2,1-2 1,2-3-7,0 2-8,3-5-20,5 3-27,-1-6-5</inkml:trace>
  <inkml:trace contextRef="#ctx0" brushRef="#br0" timeOffset="25474.4571">26343 9056 89,'0'0'4,"0"0"1,0 0 3,0 0 0,4 0 2,-4 0 0,0 0 2,9-12-1,-9 12-3,10-12-1,-10 12-3,15-8-1,-5 6-2,-1 2 0,1 0-1,-10 0 0,16 5-1,-16-5 1,9 17 1,-8-7 0,-1 3 1,0-4 1,0 2-1,-2-1-1,2-10 1,-8 14 1,8-14-3,0 0 1,-7 8 0,7-8 0,0 0 0,0 0 0,11-8-1,4 4 0,-2-2 0,5-1 2,-2 2-4,4 1 2,-2 1-1,3 3 0,-9 0 0,-1 0 1,-11 0-1,15 15 2,-9-6-1,-3-1 2,-2 6 1,0 4 0,-1-4 1,-2 5 2,-1-5 1,-3 4 0,-1-5 0,-2 4 1,-1-8 1,1 0-2,-3-4 1,-3 1-2,1 0 1,-5-4-3,3 1 0,-2-1-1,2 0-5,-4-2-9,2-7-49,4 5-9</inkml:trace>
  <inkml:trace contextRef="#ctx0" brushRef="#br0" timeOffset="27394.5669">27360 4850 16,'0'0'2,"0"0"2,0 0 0,0 0 2,0 0 3,-11 0 0,11 0 1,0 0 0,0 0 0,-8-1-1,8 1 1,0 0 1,0 0-4,-7-8 1,7 8-1,0 0-1,0 0 0,0-11-3,0 11 0,0 0-2,10-7-2,-10 7 1,8 0 0,-8 0-2,0 0 1,11 1 2,-11-1-1,6 9-1,-6-9 2,9 12 1,-9-12-4,8 17 4,-3-8-1,3 1-2,-2 0 2,2 0-1,-2 5 0,-3-4 1,0 2-1,1 1 0,0-4 1,-4 2 0,0 0-1,0-2 3,0-10-1,-4 15-1,4-15 1,0 0 2,-6 9 1,6-9 0,0 0 0,0 0-2,0 0 2,1-10-2,-1 10 1,2-19-1,3 5-2,-1-1-1,1-6 2,2 3-2,-1-1 1,0-1 0,0 1-1,1 0 0,-2 0 1,1 4 0,-4 1-1,2 4 1,-2-2 0,0 3-1,-1 0 0,-1 9 1,0-10 1,0 10-4,0 0 1,0 0-1,0 0 1,0 0 0,0 11 1,0-1-2,0 1-1,1 2 3,3 3 1,1 0-1,-1 1 0,2-2 0,3-3 0,2 1-1,-2-5-4,4 3-9,-2-3-8,2-6-18,4 4-11</inkml:trace>
  <inkml:trace contextRef="#ctx0" brushRef="#br0" timeOffset="27999.6015">27716 4870 97,'0'0'4,"0"0"5,-6-5 0,6 5 2,0 0 0,-3-10 1,3 10 2,0 0-1,0-14-4,0 14-3,16-9-3,-7 8 1,5 0-3,-4 1 0,6 0-2,-5 2 2,4 4-2,-7 4 1,0 0 0,-2-1 0,-1 1-1,-2-1 2,-2 1-1,-1-10-1,1 15 2,-1-15-1,0 9 0,0-9 2,0 0-1,0 0 0,0 0 1,0 0 0,0 0-2,-6-9 2,6 9-2,0-16 0,2 5 0,3 2-1,-1 1 0,-4 8-1,9-17 1,-9 17 0,13-12 0,-13 12 0,9-8-1,-9 8 2,9-4-1,-9 4-1,14-2 1,-14 2 1,13 0-1,-13 0 1,17 0 0,-8 0-1,0 2 1,1 2 0,-2 4 1,-8-8 0,14 12-1,-4-7 1,-4 5 1,0-2 0,-1 3 0,-1 0 0,0-3 1,-2 2 0,-1-1-1,1 0 1,-2-9-1,2 17-1,-2-17-4,0 11-9,0-11-22,0 15-28</inkml:trace>
  <inkml:trace contextRef="#ctx0" brushRef="#br0" timeOffset="29189.6696">27803 4432 10,'0'0'2,"0"0"2,-11-8 2,-3 5 1,4-1 1,-7-1 3,2-2 1,-6 1 1,2-2 0,-2 1-2,0 3-1,4-3 0,-3 0-2,1 1-1,-4 2-1,3 2 0,-4 1-2,4 0 2,0 1-1,0 0-3,-4 3 3,5 1-2,-2 3 0,1 0 0,4-2-1,-2 5 0,1-2 0,1 1-1,2 3-2,0-1 1,0 7 0,-2-1-1,3 5 1,-2 0-1,2 3-1,1-1 2,0 6 0,0-3 2,0 2-2,-3 5 1,5-5-1,-3 3 1,6-3 0,-6 3 0,8-5 2,-3 3-3,7-4 1,5-1 0,-1 1 0,5 1 1,-2 0-1,7-3-1,-3 0 2,6 1-1,-6 1 0,1-2 1,1 0-1,1-3-1,1 1 1,1-2 1,1 0-1,-1-1 1,3-1 0,1-3-1,3 1 2,-1-2-1,5 1 0,0 4 2,1-7-1,2 2-1,6-6 1,-6 3 1,6-5-2,-2 3 1,4-9 1,1 0-4,-1 0 2,1 0-2,-4-5 2,4-7-1,-4 7-1,2-4 0,-2 1 2,-6-3-1,2 3-1,-1-6 3,-3 4-3,0 2 2,-3-3 0,-2-1 0,-2-2 1,-1 0 1,-1-4-1,-1 1 1,-2-3-1,-1 0 1,-1-6-1,-3 2-1,1-3 0,-3 0 0,-2-3 0,0-2-1,-4-3 1,0 2-1,-1-3 1,-3 0 2,-6-1-3,2-4 1,-7 4 0,0-1 0,-5 1 0,1 3 0,-6 1-2,3 1-1,-5 1-1,-3 10-5,-2 2-8,-3 4-16,-6 3-32,-4 12-11</inkml:trace>
  <inkml:trace contextRef="#ctx0" brushRef="#br0" timeOffset="29996.7157">26919 5186 61,'0'0'1,"0"0"3,0 0 4,0 0 2,0 0 3,9 0 2,-9 0 0,18 10 2,-8-1 0,3 2-4,0-2-3,3 1-2,-3-2-3,2 2 0,-2-4-2,1 1-2,-3-4 1,-1-1 1,-10-2 0,16 2-1,-4-2 2,-12 0-1,4-8-1,-4-3 2,0 11-2,-2-16-2,2 16 1,-13-15 0,2 11-2,3 1 1,8 3 0,-19 0-1,19 0 0,-16 14 1,7-2-3,1 0 3,3-1-1,-1 0 1,3-1-1,1-1 1,2-9 0,-5 12 0,5-12 0,0 0-1,0 0 0,0 0 0,0 0 0,0 0 0,0-4-2,0 4 2,1-15 0,0 5 2,-1 10 2,3-12 0,-3 12 0,4-12 1,-4 12-1,0 0 1,0 0 0,0 0-2,0 0-1,10 0 1,-10 0-1,0 0 0,9 0-1,-9 0-11,10 7-43,-10-7-10</inkml:trace>
  <inkml:trace contextRef="#ctx0" brushRef="#br0" timeOffset="31854.822">25704 5682 0,'0'0'4,"0"0"-1,0 0 1,-5 0 2,5 0 0,0 0-1,0 0 1,0 0 0,0 0-1,0 0 1,0 0 2,0 0-3,0 0 4,0 0-3,0 0 1,0 0 1,0 0-1,0 0 0,0 0-1,0 0-1,0 0-1,0 0-2,0 0 0,0 0-1,0 0 1,0 0-1,5-3 0,-5 3 0,0 0-1,12-4 1,-12 4 1,8-4-1,-8 4 0,12-4 1,-12 4-2,14-8 3,-14 8-2,17-8 1,-7 3-1,4 0 2,5-4-2,-3 3 1,3-2-1,-2 2 0,7-3 2,-6 0-1,7 1 0,-8-2 2,1 3-1,0-3 0,3 1 0,-3 2 1,1 1-2,-1-2 1,1 2 0,0-1-2,-1-3 1,1 3-1,-2-1 2,2 1-2,1-3 0,0 1 0,0-1-1,3 3 1,-4 0 0,5-1-1,-1-1 0,2 1 0,-3 1 0,3-1 1,-4-1 1,4 0-4,5-5 1,-5 6 1,5-7 0,-6 6-1,7-4 1,-4 6 0,5-6-2,-5 5 4,-3 3-1,-1-3 2,1 3-1,-5 0 1,0 1 1,-2-3-1,-2 4 2,0-2-3,1 0 1,-3 1-3,-2 0-5,3-2-23,3 6-33,-8 0-5</inkml:trace>
  <inkml:trace contextRef="#ctx0" brushRef="#br0" timeOffset="33869.9373">17383 9106 19,'0'0'3,"0"0"0,-5-16 1,5 16 2,-5-11 0,5 11 0,-6-12 1,6 12 2,-6-10 1,6 10-2,0 0-1,0 0 0,0 0 2,0 0-5,0 0 1,0 0-3,0 0 1,0 0-3,0 0-1,0 0 1,3 11 1,3-3 0,-6-8 0,17 20 0,-7-12 2,3 2-1,-2-1-1,5 0 2,-1 1 0,4-3-2,-2 4 2,4-6-2,-3 5 1,7-8-1,3-1 1,-2-1 1,3 0-3,-4-3 2,5-5 0,-6 1-1,4-5 1,-7 3-1,2 1 0,-2-4 1,-2 2-1,2-5 0,1 3 0,-3-5 0,0 1 0,1-2-1,-1 4 2,2-5-2,-1 4 0,0-2 0,0 4 0,2 0 0,-4 5 0,4-4-2,-3 5 2,0 1-1,-1 2 1,1 2-1,0 2 1,5 0 0,4 0-1,-7 5 1,7 0 0,-4 3 0,4 0 0,-3 4-1,1-2 1,-6 0 0,0-1 0,1 1 0,-1-2 1,0-1-1,1-3 0,-3-1 0,0-3 1,-1 0-1,0 0 0,0-6 0,-1 0 0,1-4 0,-3 1-1,2-3 1,-3 2-1,3-2 1,-3 1-1,1 0 1,-3 1 0,-1 1 0,0 1 0,-1 3 0,-9 5 0,16-7-2,-16 7 1,17-2 0,-17 2 1,18 2-1,-8 1 0,1 6 0,0-3 1,3 5 0,6-1-2,-4 3 2,6-4 0,-4 3 2,4-4-2,-3-2 1,6-1-1,-7-2 1,2-3-1,1 0 1,1-1-1,1-6 0,1 2 0,-1-4 0,-1 2 0,0-1 0,-1 1 0,-2 1 0,0 2-1,-1 4 1,-2 0 0,3 0-1,-3 6 1,4 2 0,-4 0 0,3 4 1,-2 0-1,3-1 1,-2-2 0,5 3 0,3-3 1,-5-1-1,5-1 1,-3-2-1,3-1 2,-4-2-1,6-1-1,-8-1 1,0 0 1,-2-4-1,2 1 0,0-4 1,-1 2-1,0-4 1,-1 2 0,1 1 0,-1-1 2,-1 0 0,-1 2 0,0-3 1,-1 6-2,-1-4 1,1 2-2,0 1 0,-1 1 0,-2-2-1,-1 1-2,1 1-2,-4-1-5,-8 3-11,15-2-29,-15 2-17</inkml:trace>
  <inkml:trace contextRef="#ctx0" brushRef="#br0" timeOffset="35112.0083">17694 9298 38,'0'0'3,"0"0"-2,0 0 2,-4-12 1,4 12 0,-1-17 0,0 7 0,1-5 1,0 0-2,2-6 1,6 5-4,1-7 0,3 6 0,2-4 0,5 1 0,4-1 0,1 4 0,5 2-3,4-2 2,3 2 1,4-1-1,0 7 0,4 1 0,-2 3 1,5 5-2,2 2 2,-2 7-1,1 4 1,-2 4 0,1-1 0,-3 3 1,3-1-1,-6-3 0,-4-1 2,-1-1-2,-1-6 1,-2 0 0,-3-5 0,-1-2 0,-4 0 2,1-5-2,-6-4 0,2-3 0,-3-2 1,3-1-1,-4-3-1,4-2 0,3 1 0,-3 1 0,2 1 1,-3-2-1,5 6 2,-6 1 0,4 3 0,-6 1 0,2 6 2,-2 2-2,3 0 1,0 5-1,-1 0-1,3 4 0,-1 3 2,4 0-3,-4-3 1,5 3 0,-2-3 1,4-2 2,-3 0-1,7-5 2,-4-2 1,6 0 0,4-4 0,-1-4 0,2-3-2,-2-3 0,3 2-1,-5-6 0,4 3-2,-8-1 0,-2 2 0,-3 0-1,-2 2 0,-1 2 0,-2 3 0,-2 3 0,-1 1 0,1 3 1,-1 0-1,3 8 3,-4-1-2,5 3 2,-3-1 1,1 0-1,-2-2 2,2 1 1,-2-4 1,3-3-2,5-1 3,-6-1-1,4-5 0,-4-6-2,5 1 1,-5-5-3,1-1-4,-5-5-11,-4 6-24,-3-6-27</inkml:trace>
  <inkml:trace contextRef="#ctx0" brushRef="#br0" timeOffset="37244.1303">25760 5709 1,'0'0'9,"0"0"1,6 0 2,-6 0 0,0 0 0,0 0 0,0 0-4,10-5-2,-10 5-2,0 0-2,13-11-1,-13 11 1,15-5-2,-2 2 1,0-2-1,7 0 1,-5 0 0,7 1 0,-5-3 2,9-1-1,-6 1 2,2-5-2,2 1 0,-1 0 1,2 1-1,0-1 0,3-3 1,-2 1-2,0 0 1,-1-1 0,-1 4-1,1-2 0,0-2 1,-5 2-1,3 2 2,-3 0-2,2 1 0,0 0 2,2 1-2,-5 0 0,5 0-1,3 3 0,-4-3 0,7 3 0,-6 0 0,4-1 0,-4 1 1,2-1-1,-4-1 0,3-4 0,-3 5 1,-1-5 0,2 6 2,-2-6-1,-1 4 0,2-3 2,-2 6 1,-4 1-1,0-2 2,-3 2-1,1-1-1,-2-1 1,2 0-2,-5 5 0,3-5 0,-2 2-1,1-1 1,0 1-2,2 0 1,-3 0-1,2 0 0,-3-2-1,3 3-1,-1-2-1,0 2-5,-11 2-6,14-3-7,-14 3-16,12-3-19</inkml:trace>
  <inkml:trace contextRef="#ctx0" brushRef="#br0" timeOffset="37708.1568">26984 5093 3,'14'7'9,"-2"2"1,2-2 0,-1-2 1,3 2-4,4-4 3,-4 2-1,3 0 1,-7 0-1,5-1 2,-8-2 0,5 0 0,-14-2 2,7 9 1,-7-9 0,0 15-2,-4-6-2,-9 3 0,5 5-2,-9-3-11,2 7-19,-1 5-37,-2-1-3</inkml:trace>
  <inkml:trace contextRef="#ctx0" brushRef="#br0" timeOffset="38084.1783">25783 5576 5,'0'0'1,"0"0"3,-8 12 0,6-1 2,-3 0 2,5 0-1,-2 2-1,2 3-5,10 5-20</inkml:trace>
  <inkml:trace contextRef="#ctx0" brushRef="#br0" timeOffset="39002.2308">27196 5509 60,'0'0'3,"0"0"2,0 0 1,0 0 0,0 0 2,0 0-2,0 0 1,0 0 3,0 0-6,0 0 0,-10 7-2,10-7 0,-6 9-2,6-9 1,-6 16 0,1-7-1,0 3 0,-1 3 1,0 3-1,-5 0 1,4 3-1,-7 4 1,4 1 1,-5 1-1,3 5-1,-2-2 1,0 7 0,3-1-2,-3 9 1,4 5 0,-4 0-1,3 8 1,-2 0-1,-1 5 1,1 2 0,1 3 1,-5-2-1,5-4 1,-5 11-1,4 3 1,-5 1-1,5 1 1,-4 0 1,4 3-2,-2 1 2,1 0 1,1-1 2,0 0-3,2 0 4,-2-2-1,-1 1 0,2-2 0,1-3 1,-3 0-1,4-4-1,-2-2 2,-1-3-2,5-1 0,-1-5 0,1-1-1,0-5 0,-1 2 1,2-8-3,0-7 1,1 2-1,-2-6 0,1 0 2,1-8-2,-1 1-1,3-1 0,0-5 0,-1 1-1,1-7 1,3 2-1,-1-7-2,2 2 0,0-7-3,0-8-5,-1 12-6,1-12-15,0 0-20,0 0-8</inkml:trace>
  <inkml:trace contextRef="#ctx0" brushRef="#br0" timeOffset="39297.2477">26348 8607 70,'0'0'5,"0"0"1,10 6 2,-10-6 2,17 12 1,-17-12 0,22 14 0,-13-6 0,3-1-3,6 0-2,-6-2-3,4 1 2,-7-3 1,6 0-1,-15-3 6,19 0-2,-19 0 1,12-2 1,-12 2-2,11-15 0,-6 5-3,1-2-8,3-6-16,3 3-37,-3-5-10</inkml:trace>
  <inkml:trace contextRef="#ctx0" brushRef="#br0" timeOffset="39873.2806">27079 5542 22,'0'0'2,"0"0"-1,6 0 4,-6 0 2,0 0 3,0 0 0,6 9 2,-6 1 1,-4 3-1,-2 4 1,-4 0-3,-2 4-2,-3 3 0,0-2-2,-2 2-1,3-4 1,-2 0-3,2-5 1,3 2-3,3-6-7,8-11-8,-9 13-7,9-13-16,0 0-11</inkml:trace>
  <inkml:trace contextRef="#ctx0" brushRef="#br0" timeOffset="40542.3189">27800 5675 0,'4'3'3,"-4"-3"1,16 13 1,-5-4 0,3 7 1,3-1-1,2 8-1,0 2 0,3 2-2,0-1 1,-1 4 1,0 0 1,1 7 1,-1 3 2,1-2 1,1 3 0,-1-2 1,-1 4-1,5-4 2,-3 4-2,4-6 0,-5-3-2,6 4 0,-2-2-1,4 1-1,3-3 1,-5 3 0,3-5-2,-3 5 0,3-1-2,-7-4 1,2 2-1,-8-7 0,-1 3 0,-1-8-1,-2 5-1,-2-10 1,0-2 0,-3-3-1,-1 0-2,-3-3-4,-5-9-6,9 14-6,-9-14-13,0 11-13,0-11-13</inkml:trace>
  <inkml:trace contextRef="#ctx0" brushRef="#br0" timeOffset="40921.3406">28343 6829 51,'0'0'3,"0"0"2,0 0 2,11 8 0,2-5 2,2 1 1,3 1 2,2-1-3,7 0 1,-3-2-5,2 0-1,-6-2 0,1 0-4,-1 0-4,-3-2 2,0-3-1,-4 3 1,-2-4 0,-11 6 0,12-12 4,-12 12 1,5-14 4,-5 14 1,1-10 1,-1 10-1,0 0-1,0 0 0,0 0-2,-10 14 0,6-2-3,1 4 0,0 2-5,-2-1-7,1-1-20,2 2-28</inkml:trace>
  <inkml:trace contextRef="#ctx0" brushRef="#br0" timeOffset="41660.3829">27940 5672 3,'0'0'0,"0"0"1,0 0 1,-11 6 3,11-6 1,-16 19 0,6-5 1,0 6 3,-2-2-1,1 6 1,-1-3-2,3 2-2,1-4 0,1-1-1,1-4-2,1-1 1,5-13-2,-4 11 0,4-11-2,0 0-4,0 0-3,0 0-3,0-6 0,0-4-1,0 1-1,0-8 0,0 3 1,1-6 5,-1 1 4,2 1 2,-2 4 1,0-1 1,1 3 3,0 2 0,-1 10 0,3-10 1,-3 10 0,0 0 1,12 0 1,-12 0 1,17 13 1,-6-2 2,3-1 1,4 3-1,4-4-2,2 1-7,3 10-48,0-8-2</inkml:trace>
  <inkml:trace contextRef="#ctx0" brushRef="#br0" timeOffset="56531.2334">28144 5211 5,'0'0'1,"0"0"-6</inkml:trace>
  <inkml:trace contextRef="#ctx0" brushRef="#br0" timeOffset="57634.2965">25217 6353 26,'0'0'3,"0"0"2,-5-3-1,5 3 2,0 0 1,0 0 1,0 0-1,0 0 0,0 0-4,0 0-1,0 0-10,-12 0-22,12 0-10</inkml:trace>
  <inkml:trace contextRef="#ctx0" brushRef="#br0" timeOffset="59408.398">28567 7492 54,'0'0'5,"0"0"3,0 0 3,0 0 2,0 0 2,0 0-2,0 0 1,0 0-6,0 0-23,0 0-37,0 14 0</inkml:trace>
  <inkml:trace contextRef="#ctx0" brushRef="#br0" timeOffset="61435.5139">11379 7425 9,'0'0'1,"0"0"0,0 0 0,0 0 1,0 0 1,0 0-1,-7-10 3,7 10 1,0 0 1,-14-8 1,14 8 2,-19-7-1,19 7 0,-22-5 0,11 0-2,-3 3-1,3 0-1,-5 1 0,5 1-4,0-2 1,-4 2 1,0 0-1,-1 2 2,1 1-2,-3-1 3,1 4-2,-2-2 1,1 2-1,-2-1 0,3 1-1,-3 2-1,4 2 0,-3-1-1,1 1 0,-1 0 2,1 1-2,1 2 1,-3-1-1,0 0 2,1 3-2,-1-1 1,-1 1-1,2 2 1,0-1-1,-1 3 2,3-2-2,-2 3 1,-4-1 0,7 3 0,-5-2 0,5 6 0,-2-5 1,3 5 0,-1-1-1,5 4 1,1 6 1,0-3-2,1 4 0,-1-2 0,3 3 0,1-2 1,-2 4-2,3-6 1,0-3-1,1 2 1,2-1 0,-1 0 1,2-2-1,0 2 2,1-3-2,0 3 1,0-5-1,3 5 1,0-6 0,1 6-2,3-1 0,-1-2-1,1 5 1,2-5 0,2 3 0,0-2-1,-1 3 1,4-3 1,-2-3 0,4 1 0,4-1 0,-2 0 0,6-1 0,-5 0-1,5-4 2,-2 3-1,5-4 0,-5-1-1,-1-2 1,3 2 0,0-5-1,0 1 1,1-3 0,3 1 1,-2-4-1,3 1-1,-3-3 1,4-1 0,-4-1 0,4-1-1,-2-2 1,5 1 0,3-3 0,-1 0-1,2 0 3,1-5-2,3-1 0,-4-3 0,6 0 1,-8-3 1,-2 0-1,2-3 1,-3 1 1,-1-3-2,1-1 1,2-3 0,-3 0 1,1-5-1,-3 0 0,0-4-1,-2 0 2,-2-5-1,-1 2-1,-6-3 3,3-8-1,-3 4-1,1-4 1,-2 0 0,0-2-2,-6-2 0,3 1 1,-6 0-3,-3 1 0,-2-4 1,-3 2-1,-1-4 0,-6 0 0,-1-1 0,-3-3 1,-3 3 0,-4-1 1,1 1 1,-3 2 1,1 1-1,-4 4 0,2 0 1,0 8-1,-1-1-1,0 7 0,-2 2 0,2 3-1,-4 6-2,2 0-1,-2 9-5,-2 1-7,2 6-13,-2 7-27,-4 7-20</inkml:trace>
  <inkml:trace contextRef="#ctx0" brushRef="#br0" timeOffset="62287.5627">10341 8668 40,'0'0'2,"0"0"0,0 0 2,-8-7 2,8 7 1,-8-5 5,8 5-3,-14-10 4,4 3 3,1-1-3,-1-2 0,-2-1-2,-1-1 0,-3-4-1,0-4-2,-2 3-2,-1-4 0,-2 0-1,-4-1-2,-3-1-1,-4 1-1,2 3 1,-5 2-1,0 0 0,-3 3 0,-3 1 0,1 6 0,-1 0 1,1 2 0,-4 4-1,-1 1 1,-3 0-1,0 1-1,-1 7 1,-4-3-1,2 3 1,-1 2-1,5 3 0,-4-4 2,5 7-2,0 0 0,2 1 1,2 0-1,0 5 0,3 5 0,-1-1-1,2 4 1,-3-2 0,-2 6-2,5-5 2,-1 7-1,4-7 2,-2 0 1,5 0-1,0-3 1,6 1-1,8-1 2,-1-3 0,4-1-1,-1-3 0,7-2 0,0-2 0,2-4 0,2 2-1,1-5 0,4-8 0,-4 13 0,4-13-1,0 9 1,0-9 0,0 0-1,0 10 0,0-10-2,0 0-2,0 0-8,-1 10-6,1-10-10,0 0-12,0 12-7</inkml:trace>
  <inkml:trace contextRef="#ctx0" brushRef="#br0" timeOffset="62609.5811">8426 9001 17,'0'0'2,"0"0"3,0 0 1,0 0 2,7-2 3,-7 2 1,13 0 2,-13 0 2,17 6-1,-7-1-2,2-3-1,-2 3-3,2-3-1,1 1-1,-1-1-2,0 0 0,0-1-2,-1 0 0,-1 0-3,0-1-13,0 7-30,0-7-12</inkml:trace>
  <inkml:trace contextRef="#ctx0" brushRef="#br0" timeOffset="63688.6428">5606 10187 24,'0'0'0,"0"0"0,-8 0 1,8 0 3,-2 7-1,3 4 2,-1-11 1,13 21 1,1-8 0,-1 4 0,4-4-1,-4 6-2,5-6 0,-7 2-2,-1-3 0,-2 2 1,-1-6-1,-7-8 2,10 13 0,-10-13 1,0 0 1,0 0 0,-5 5-3,5-5 2,-17-10-2,6-1-2,-4-1-1,1-7 0,-7 2-1,6-2 1,-4 1 0,5-1 1,-1 2 0,5 2-1,-2 3 1,8 3-2,4 9 0,0-12 0,0 12-2,9-2 2,8 2-1,-5 2 0,9 4 1,-4 0 1,7 1 1,-4 3 1,5-3-1,-6-2 0,-2 0 1,-1-3 1,-2 1-1,0-3 2,-5 0-1,2-5 1,-11 5 0,13-18 1,-9 7-3,-2-3 2,-1-2-2,-1-2 1,0 2-2,0-4 0,0 3 0,-1 2-1,1 1 1,0 4-2,0 10 0,0-13 0,0 13 0,0 0-1,6 0 2,-6 0-1,16 10 2,-5 0 1,0 2 0,2 1 0,0 3-1,0-1 1,-1 2-1,2-3 0,-2-2-1,-1 3-2,1-6-7,-2-1-10,1 2-17,0-6-11</inkml:trace>
  <inkml:trace contextRef="#ctx0" brushRef="#br0" timeOffset="63891.6544">6009 10043 63,'0'0'1,"0"0"2,0 0-1,6 5 2,-6-5-1,15 16 1,-3-6 0,-2 2-1,3 3-4,-1-3-11,1-2-18,3 2-14</inkml:trace>
  <inkml:trace contextRef="#ctx0" brushRef="#br0" timeOffset="64041.663">5983 9860 57,'0'0'-8,"0"0"-15,0 0-3</inkml:trace>
  <inkml:trace contextRef="#ctx0" brushRef="#br0" timeOffset="64531.691">6145 9932 43,'0'0'2,"0"0"1,8-5-1,-8 5 2,9-3 1,-9 3-2,13 0 3,-13 0-1,17 3-3,-2 5 2,-1 2-2,4 1 1,-5 1-2,5 2 1,-8-2-1,5 0 2,-7-3 0,-8-9 1,9 16 4,-9-16-1,0 0 1,0 0 1,0 0-2,0 0-1,0 0-2,-5-15 0,0 6-4,0-4-1,0 0-1,1-1 0,2-2 0,1 4-1,1-1 1,1 2 0,6 1-1,-7 10 1,18-15 0,-8 12 0,4 1 1,1 2 0,2 1 1,-2 3 0,1 3 1,-2 2 0,0-1-2,0 0-3,-2-1-13,0 3-16,-12-10-18</inkml:trace>
  <inkml:trace contextRef="#ctx0" brushRef="#br0" timeOffset="64726.7022">6447 9854 56,'0'0'3,"0"0"0,0 0-1,11 5 2,-11-5-2,15 11-4,-3-3-13,-1-3-22</inkml:trace>
  <inkml:trace contextRef="#ctx0" brushRef="#br0" timeOffset="65579.751">6569 9714 32,'0'0'3,"0"0"-1,0 0 2,0-10-1,0 10 1,7-11-2,-7 11 2,14-13-1,-4 7-1,1 3-2,3 2 0,-1 1 0,2 2-2,-1 4 2,0 1-1,0 1 1,0 1 0,-4 1 1,1-1 1,-11-9-2,13 15 2,-13-15 0,7 13 2,-7-13 2,0 0-4,0 8 3,0-8 0,-10 0-1,10 0 0,-11-2 0,11 2-2,-14-15-1,9 6 0,1-1-1,1-1-1,2 0 0,1 1 0,0 1 0,0 9-2,9-15 1,-9 15-1,11-9 1,0 6 0,-11 3 1,17 0-2,-8 3 2,2 4 1,-2 0-1,3 3 1,-2-1 0,0 1 1,-10-10-1,18 17 1,-18-17 2,11 12 1,-11-12 2,0 0 0,0 0 2,0 0-1,0 0 1,0 0-3,-2-8 1,-3-1-2,1-3-2,0-2-1,1 2 1,1-3 1,1 2-3,1 0 1,0 0 0,0 4 1,0 9-2,8-11 0,-8 11 0,15-2-2,1 2 0,-4 5-1,6 0-7,-6 3-6,9 1-16,-8-2-17</inkml:trace>
  <inkml:trace contextRef="#ctx0" brushRef="#br0" timeOffset="65963.7729">6971 9510 88,'0'0'1,"0"0"-2,0 0 0,0 0 1,0 0 0,3 7 0,-3-7-1,10 13 1,-10-13 0,17 17 1,-8-8-1,3 0 1,-1-2-1,1-1 1,-2-3 2,2-3-2,-1 0 1,0-6 1,-11 6-1,13-16-1,-8 4 3,-2-3-3,-3 2 0,0-3-1,0 4 1,-3-1-1,0 1 2,0 3-2,3 9-2,-4-12 0,4 12 0,0 0-3,0 0 0,4 5-2,-4-5-6,12 16-6,0-5-7</inkml:trace>
  <inkml:trace contextRef="#ctx0" brushRef="#br0" timeOffset="66578.8081">7203 9382 41,'0'0'2,"0"0"2,0 0-1,0 0 2,9 10 0,-9-10-1,16 17 1,-7-8 0,1 1-1,1 2-3,-3-3 1,-8-9-1,17 15 1,-17-15 0,8 10 0,-8-10 1,0 0-2,0 0 1,0 0-1,-3-6 1,3 6-2,-10-18-2,5 7 0,-2-3 0,4 3-1,-1-3 1,2 2 0,2 2-2,0 1 2,0 9-1,4-11 1,-4 11-2,13-5 1,-4 5 0,-9 0 1,17 11 1,-8-3-2,1 2 2,-1 1 1,1 0-1,-4-1 1,2 0 1,-8-10 0,10 12 1,-10-12 1,0 0-1,0 0 2,9 0 1,-9 0-3,3-18 1,-2 6 0,1-2-2,1-1 2,1 2 0,1-2 1,0 5-2,-5 10-1,13-15 2,-13 15-2,14-3-1,-14 3-2,17 5-9,-5 5-12,3 0-17</inkml:trace>
  <inkml:trace contextRef="#ctx0" brushRef="#br0" timeOffset="67837.8801">7901 9440 34,'0'0'1,"0"0"1,-4 11 1,4-11 0,-8 18-1,3-6 2,-5 5 0,2 2-1,-5 3 1,-4 0-2,-1 6 0,-5-3 1,-3 5-1,-3-2 3,-4 9 0,-6 0 0,-2 3-2,-8 4 2,1-2 0,-4 5-2,-2 2 1,-3 3-2,-4-3-1,0-1 0,-3 3 1,2-5 0,-8 5 1,1-5 2,1 5 0,-3 0 0,4-3-1,3 3 0,0-3-1,4 2 2,2-7-4,3 3 0,0-7-1,-2-3 2,7-3-1,-3-6-1,4-2 1,1-5 1,2-2-1,2-4 1,0-3-1,5-3 0,-5-1 0,0-4 0,-1-3 0,-1 0 2,1-5-2,-7-4 0,4-3 1,-1-3 0,2-2-1,1-4-1,0-4 1,3-1-1,-3-3 0,8-3-1,-5 0 1,2-1 0,0-4-1,2 2 1,2-2-3,0-2 2,1 1 0,1 0 0,7 1-2,-1 0 1,7 1 0,0-3-1,5 3 2,3 3-1,6-3 0,4 0-1,5-2 2,-1 2-2,7-2 0,3 0-1,7-2 0,10-5-1,-1 3-1,10-2 2,1 3-1,9-4 0,1 0-1,7-1 4,3 1 0,1 4-1,10-4 1,4 2-1,5 0 0,3-1 1,5 2-1,2-1 2,3 0 0,0-3 0,4 5-1,2-3 2,1 3 2,-3-2-1,3-1 0,-3 2-1,3-1 0,3 4 0,-8-4 1,-3 3-1,-4-2 0,-5 3 0,-4-2 3,-4-4-2,-8 8 0,-12-2 0,0 5 0,-5 1 0,-5 5 1,-4-2-1,-7 6-2,-1 7 1,-8 2-2,-1 3 1,-7 0-1,-5 7-2,-9 5 0,10-8-1,-10 8 0,0 0 0,9 5 1,-9-5 0,8 17 2,-2-5 2,5 5 1,0 0 1,3 9-1,4 4 1,4 1 0,1 6 0,6 1 1,1 7-1,4-1 0,-2 6 1,4-3-1,-4-2 1,4 2-1,-7-5 0,2 3 1,-1-6 0,-8 7 1,-3 0-1,-12-2 2,-7 9 0,-19 3-2,-10 7-1,-27 11-14,-20 22-27,-34 8-9</inkml:trace>
  <inkml:trace contextRef="#ctx0" brushRef="#br0" timeOffset="72258.1329">16312 12472 7,'0'0'2,"0"0"-1,-6-1 0,6 1 1,0 0-1,0 0 2,-8 0-1,8 0 2,0 0-2,0 0 2,0 0 1,5 2-1,-5-2 1,10 6 1,-10-6-1,14 10 1,-1-7-2,-2 2 1,3-1 0,-3 0 1,6-1 0,-6 0 2,8-1 2,-6-2 0,3 0 1,3-8 0,3-1-1,4-6 2,3-3-1,4-6 1,1-5-1,5-1-1,-2-4 0,4 0-2,-4 0-3,3 2-3,-9 2-7,4 8-17,-6 9-24,-6 4-17</inkml:trace>
  <inkml:trace contextRef="#ctx0" brushRef="#br0" timeOffset="73105.1814">16683 13845 50,'0'0'3,"0"0"-1,0 0 2,0 0-1,0 0 2,0 0-2,0 0 1,0 0-2,0 0 0,0 0-1,0 0-1,0 0 1,5 3-1,-5-3 1,8 13 0,-2-5 2,-1 1-1,2 1 2,0 2-2,-1-1 2,2-1-2,0-2 3,1 1 1,-9-9-1,18 10 4,-7-8-1,4-2 1,2-6 1,3-3 0,0-5 1,9-5-1,6-3 0,1-4 1,7-6 0,-2-2-1,9-8 1,-4 2 0,6-2-1,-5 2-1,-6 1-3,0 5-1,-4 4-1,-6 6-2,-6 8-1,-2 3-4,-9 4-8,-2 4-21,6 5-36,-18 0-4</inkml:trace>
  <inkml:trace contextRef="#ctx0" brushRef="#br0" timeOffset="82607.7249">13161 9881 18,'0'0'2,"14"-5"2,7 2 1,8-3 1,5-7 1,9 3 1,3-4 2,7 1-1,5-3 1,-8 4-3,-3-5 0,-3 9-1,-6 1 0,-2 0-3,-8 1 0,-1 2-8,-8 4-12,-4 0-9,-2 3-12</inkml:trace>
  <inkml:trace contextRef="#ctx0" brushRef="#br0" timeOffset="83024.7488">12878 10139 22,'0'0'2,"11"-3"0,4 0 3,1 0 1,7-4 1,5 1 2,7-3 1,1 0 2,8-1 0,1-2-1,-1 1 2,4 0-4,-5 0-1,5 0 0,-7 1-3,4 1 0,-10 1-3,-3 1 0,-4 0-2,-5 2-4,0 3-10,-4-1-10,-6 1-21,1 2-8</inkml:trace>
  <inkml:trace contextRef="#ctx0" brushRef="#br0" timeOffset="83459.7736">13051 10149 24,'9'0'2,"2"-3"2,8-2 0,1-1 0,13-2 1,2-1 1,5-3 0,6 2 0,-8-1-3,5 0 0,-8 3-8,3 3-14,-10 0-24</inkml:trace>
  <inkml:trace contextRef="#ctx0" brushRef="#br0" timeOffset="85602.8962">14487 9946 1,'25'-5'8,"6"-2"1,8-1 2,7-2 1,9-1 1,6-2 0,-2 2-1,-4-3-2,8-1-1,1-2 0,-2 2-3,0-2 0,-3 4-2,-1-3-2,-8 6-1,0-2-3,-15 6-8,-6 3-11,-7 0-13,-5 6-14</inkml:trace>
  <inkml:trace contextRef="#ctx0" brushRef="#br0" timeOffset="86018.92">14952 10053 25,'0'0'3,"17"-5"0,2 1 3,-1 0 1,10-3 2,4 0 1,3 2 1,4-2 1,-8 3-3,0 0 0,-9 0-2,1 1-3,-9 3 0,-4 0-4,-2 0-9,2 5-22,-10-5-19</inkml:trace>
  <inkml:trace contextRef="#ctx0" brushRef="#br0" timeOffset="90533.1782">25106 5586 25,'0'0'3,"0"0"-2,-6-5 2,6 5 0,-9-6 0,9 6 1,-13-7 1,13 7-2,-13-9 1,13 9-2,-17-5 1,6 1-1,1 2 1,-3 1-1,2-1 1,-3 2 1,-1 0-2,-2 0 2,3 0-1,-3 0 1,3 0-1,-3 0 1,0 1 1,0 0 1,0 0-3,1-1 1,1 1 0,-1 0 0,-1 1 1,1 0-3,-2 1 2,2-1-3,-2 0 1,-1 3-1,1 0 2,-3 0-2,-5 0 0,8 0 0,-8 3-1,5 2 1,-3 2 2,3-2-1,-1 0-2,1 0 0,6 5 1,-6-2-1,5 1 1,-5 0 1,3-2-2,-2 2 1,0 1-1,-1 4 1,4-6 0,-2 5-1,2-3 1,1 1 0,2 1 1,-1-1-2,5-2 2,-1 4-1,-1-2 0,3 1 0,-1-1-1,2 2-1,1 4 1,0-4-1,-4 7 1,3-4-1,1 4 1,-1-4-1,2 7 1,-2-4 1,0 0 0,1 1 0,1-1-1,2 0 0,1 2 1,-1-2-1,1 0 2,0 1-2,3-4 0,0 1 2,0-2-2,0 2 1,2-3 0,1 3 0,1-5-1,1 2 3,-1-2-3,3 5 0,0-8 2,-1 5-2,1 3 0,2-5 1,1 6-1,1-6 0,2 2 1,1-1-1,2 5 0,-1-4 1,2-4 1,-1 1-2,2-1 0,0 1 1,0 0-1,1 2 1,-3-4-1,6 0 0,-4 0 1,7 0 0,-5 1 0,4 0 1,-2-1-1,7-3 0,2-1 0,-2 1 0,3-2 0,-2 1 0,4-3 1,-2-3-2,3 1 1,-4 0 0,-1 1 0,0-2 0,1-4 0,1 0 0,-3 0 1,4-2 0,-2-3-1,3 1 1,-4-3-1,6 0 2,-3 1-2,5 1 0,2-2 1,-1-3 0,4 2 0,-5-1 1,2-3 0,-2-2 1,5-1 0,-10-2 0,0 0 0,-1-3 0,-4-1-1,2-3 0,-3-2 0,1-4-1,-6-2 0,5-2 0,-5-4 1,0-1-1,-2-1 0,0-2 0,-1 1-1,-2-5 1,-3 2 0,-1-4-1,-3 1 2,-1-3-1,-5 3 0,-4-4 1,0-2-1,-7 1 0,-4 4 1,-5 1-3,-2 0-2,-4 5-3,-4 1-8,-5 5-17,2 14-37,-9 5-3</inkml:trace>
  <inkml:trace contextRef="#ctx0" brushRef="#br0" timeOffset="92056.2653">26856 8472 14,'0'0'3,"0"0"0,-4-7 3,4 7 0,0 0 3,-10-9 1,10 9 1,-8-9 1,8 9-2,0 0-2,-12-11-1,12 11 0,-13-8-3,13 8-1,-16-8-1,4 2 0,-2 0 1,-2 1 1,-3 0-1,-3 0 1,1-2 1,-3 2-2,0 0 2,-1 2-1,-4 1-1,1-1 0,-5 1 0,3 2-1,-4 0 0,1 0-1,-6 0 2,3 0-1,0 0 0,-2 3 1,4 0 0,-6 1 2,4 2-2,-2 2 2,2 0-2,-3 4 1,2 0-2,0 6 0,-4-2 2,2 8-4,-2 4-1,2-1 2,-2 5-1,4-3-1,-1 4 1,4-4-2,6 6 1,-3-6 2,9-1-1,-1 0 0,6 0 0,0 1 2,4 1-2,0 1 0,4-3 0,0 5 0,3-4 1,-1 4-1,2-3 1,-1 6-2,3 0 1,1 0-1,1 1 1,1-3-2,0 4 2,2-5-1,3 7 0,3-8 1,1-1 0,1 0 0,-1 0 0,4-2 1,-2-1-1,1 0 1,2-3 1,0 3-1,2-8 0,1 7 0,1-7 0,4 3 1,-3-4-1,6 3 1,-4-6 0,4 3-1,-2 2 0,5-7 1,3 4 0,0-7 0,4 6 0,-4-12 0,8 7 2,-2-10-1,4-1 0,-3-1 1,0 0-1,3-4 0,0-4 0,1-2 0,-5-5 0,7 3-1,-4-7 1,5 4-1,1-7 2,-2 1-1,2-3 0,-1-2 0,1 1 1,-6-4-2,0 0 1,-11-6 0,-1 1-1,-5-6 2,-3-1-3,-5 1 0,-2-1 2,-5-2-2,-2 2-2,1 0-3,-3-3-10,-1 1-29,9 2-25</inkml:trace>
  <inkml:trace contextRef="#ctx0" brushRef="#br0" timeOffset="93022.3206">28792 6820 0,'-20'-6'0,"-4"2"1,0 1 1,-4 2-1,-2 1-1,-3 3-1,-3 6 1,-2 5-2,-6 0 2,-2 8 2,-5 3-2,-1 9 0,-3 2 1,0 7-1,0 0 1,0 11 1,2 6 0,4 5-1,4 3 0,4 5 0,5 2 1,4 1 1,8 3-1,6-4 1,10 0 1,8-7 1,6-3 1,12-4-1,9-5 1,10-8 1,3-5 0,12-8-1,1-10 1,9-10-1,8-4 0,4-11 2,2-4 1,2-12-1,0-7 3,0-8-2,-4-6 2,-4-3-1,-14-10-1,0-1 1,-14-5-2,-4-1-1,-7-2-3,-11-3-4,-13 0-8,-7 1-10,-12 9-30,-23-5-14</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57:59.386"/>
    </inkml:context>
    <inkml:brush xml:id="br0">
      <inkml:brushProperty name="width" value="0.05292" units="cm"/>
      <inkml:brushProperty name="height" value="0.05292" units="cm"/>
      <inkml:brushProperty name="color" value="#FF0000"/>
    </inkml:brush>
  </inkml:definitions>
  <inkml:trace contextRef="#ctx0" brushRef="#br0">24388 6522 32,'0'0'4,"0"0"3,-5-14 1,5 14 3,-2-11 1,2 11 2,-3-14 2,3 14 1,-2-12-4,2 12-1,0 0-1,-1-10-2,1 10-2,0 0 0,0 0-3,0 0-1,0 0-1,0 0-2,0 0 0,0 0-1,0 0 0,10 0-2,-10 0 2,15 13 1,-7-5-2,2 3 2,1-1 0,3 1 0,-1-1 0,1 1 1,-1 0 0,2 0 0,0-5 2,4-4-1,6 0 1,-1-2 3,5-3 1,-1-8 1,8-3 0,1-11 2,6 1-1,-1-9 0,3 4 1,6-17-2,2 3-1,10-6 0,-1-1-1,7-4 0,4-4 1,0-2-3,3-1-1,-1 7 1,-1 1-2,-5 5-1,-6 4-4,-1 8-15,-4 17-32,-9 2-20</inkml:trace>
  <inkml:trace contextRef="#ctx0" brushRef="#br0" timeOffset="6268.3585">27224 11128 0,'4'9'4,"0"5"-1,0-2 0,-1-2 0,3 0 1,-1-1-1,-5-9 1,11 15 0,-11-15 2,18 8 2,-7-8 3,2 0 2,5-9 2,2-6 2,6-8 0,4-11 0,6-3-1,4-13 0,10-4-4,6-9 0,5-5-2,6-5-1,4-4 0,4 0-1,0-1-2,1 1-1,-3 3 1,-5 4-2,0 3-1,-2 8 1,-5 1-2,-6 12 0,-6 4 0,-1 6-1,-10 7-4,-1 7-11,-9 3-28,-1 12-24</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58:19.656"/>
    </inkml:context>
    <inkml:brush xml:id="br0">
      <inkml:brushProperty name="width" value="0.05292" units="cm"/>
      <inkml:brushProperty name="height" value="0.05292" units="cm"/>
      <inkml:brushProperty name="color" value="#FF0000"/>
    </inkml:brush>
  </inkml:definitions>
  <inkml:trace contextRef="#ctx0" brushRef="#br0">5196 5966 0,'-44'-5'0,"-7"3"0,1 2 0,-1 0 0,-1 2 1,-2 4-2,4 2 2,-3 6 1,3-5-1,1 6 2,-1-4 1,1 6 1,0-3-1,-4 5 2,1-3-1,0 3-1,3 4-1,-1 2 0,-1 6-3,3 2 1,1 5-2,7 0 1,-2 4 0,5-2-1,-1 6 1,8-7-2,2 7 2,4 1 0,5 0-1,1 2 0,5-3 1,6 7-1,2-5 1,2 6-1,3-4 1,6-4 1,3 6-1,5-7 1,4 6 0,4-9 2,4 8-1,1-1 0,8-2 1,1-1-1,5-4 0,-1 1 1,13-6-2,0 4 0,7-9 0,4-3 2,3 0-2,6-3 0,1 0 0,5-3 0,2 0 1,4-3-1,4 1 1,3-7-1,2 3 2,2-4-1,9 0-1,5-6 2,-1 0 0,0-5 0,3-2 0,-4 0 1,8-10-1,1 0 1,-5-9 2,-2 1-3,-2-7 1,-3 0-1,1-5 1,5-1-2,-12-7 2,-3 1-2,-2-7 2,-4-1-1,-5-5 0,-3-8 1,-4-3 1,-3-2 0,-8-5 1,-3-4 1,-7-3 0,-5-5 2,-10-1-1,-2-2 1,-16-4-1,-10 0-1,-9 0 0,-6 2-2,-14-1-2,-9 4 2,-13 0-3,-14 5 0,-9 7-2,-12 5-1,-12 12-10,-11 11-21,-26 16-30,-6 17-5</inkml:trace>
  <inkml:trace contextRef="#ctx0" brushRef="#br0" timeOffset="1822.1042">6823 7232 0,'45'-21'6,"11"-7"4,9-3 0,8-7 2,1 1 0,1 0-1,-1-1 1,1 1-3,-1-1 1,-4 1-2,-1 1-1,-3 3-1,-9 3-2,-2 3-3,-11 5-6,-7 3-13,-10 4-15,-3 6-16</inkml:trace>
  <inkml:trace contextRef="#ctx0" brushRef="#br0" timeOffset="2104.1203">6985 7192 37,'9'-8'1,"14"-5"-1,10-5 2,17-7-1,7-4-1,21-9-19</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1:58:35.444"/>
    </inkml:context>
    <inkml:brush xml:id="br0">
      <inkml:brushProperty name="width" value="0.05292" units="cm"/>
      <inkml:brushProperty name="height" value="0.05292" units="cm"/>
      <inkml:brushProperty name="color" value="#FF0000"/>
    </inkml:brush>
  </inkml:definitions>
  <inkml:trace contextRef="#ctx0" brushRef="#br0">20428 7802 4,'0'0'2,"0"0"3,-4-12 2,4 12 1,0 0 3,-9-9 0,9 9 2,-10-10 0,10 10-1,-13-6-1,13 6-1,-14-4-3,14 4 0,-15-3 0,15 3 1,-16-1-3,7 1 1,1 1 0,-2-1 1,1 0-1,-1 0-1,0 0-1,1 0 0,0 0-1,0 2-1,-3-1 2,3 1-3,-5 0 1,-3-1 1,3 4-2,-4-3 1,4 0-1,-4 1 1,4 0 1,-3 0-2,4 0 0,4 0 1,-2 0-1,0-1-1,0 0 1,1 3 1,-2-1-4,3-2 4,-1 3-2,-1-1-2,0 3 2,0-3 0,-2 4-1,3-1 1,-3 3 0,1 5 1,-3-2-1,2 5 0,0-6 0,-1 8 0,0-4 0,1 6 2,-1-6-4,0-1 2,4 0 0,-1 3 0,-1 1 0,2 1 0,-1-2 0,1 2 0,1 1 0,1-1 2,-2 2-2,4-1 0,-1 0 0,0-3-2,3 3 2,1-3 0,1 3 0,1-5-1,1 4 1,0-2 0,3-1 0,2 0 0,0 0 0,3-4 0,0 4-1,2-4 1,-1 2 0,2-3 0,1 5-1,1 2 0,0-2 0,0 2 0,0-4 0,1 5 1,2-6-2,1 5 1,0-7 1,-1-3 0,4 1 1,-3-2-1,4 0 0,-3-2 2,2 1-1,-2-1-1,0-2 1,-2 0 0,1-1 0,-3 0-1,3-1 1,6-2 0,-4 0 0,3 0-1,-4 0 2,4 0-1,-4 0-1,8-2 1,-9-3 0,-1 0-1,3-1 1,-1-2 0,0-1 0,2 0 1,-1-4-1,0 2-1,-1-5 2,-1-4 0,0 6-1,-3-7 1,1 5 1,-2-4-2,0 4 1,0-6 0,2 5-2,-4 1 2,2-3 0,0 4-1,1-5 0,-2 5-1,0-4 1,-2 3 0,1 0 0,-2 2-1,1-3 1,-2 2 0,0-2 0,-1 1 0,-1-3-1,-1 1 1,2 0-1,-1 0 2,-1-4-2,-1 3 1,-1-1 0,0-1 0,-1 0 1,1 1 1,-3-1 1,0 1 0,1 1-1,-1-3 1,-6 0 1,2-4-2,-4 4 1,-1-3 0,-3-1-1,-1 1 2,-5 1-2,-1 1 1,-6 1-1,-1 2 0,-5 1-2,-2 4 0,-3 3-4,-4 3-7,-2 3-30,0 6-31,-4 6-4</inkml:trace>
  <inkml:trace contextRef="#ctx0" brushRef="#br0" timeOffset="5094.2914">24196 12651 0,'0'0'3,"-8"-4"0,8 4 1,-13-6 0,13 6 2,-15-4 2,7 1-1,-3 3 0,3-2 0,-2 1 0,10 1-1,-17 0 0,9 0-1,8 0 0,-16 6-2,16-6 0,-15 10-2,15-10 0,-14 14-1,14-14 1,-13 19-1,6-8 1,-1 0 0,2-1-1,0 2 2,0 0-1,0 1-1,-1 0 1,1 1-1,1-1 0,0 3 0,0 0 0,0-2 0,-7 1 0,8 3-1,-6-5 1,7 4 0,-6-2 0,7-1-1,-4 0 2,6 0-1,0 7 1,0-7-1,10 5 1,-7-3 0,9 5-1,-8-4 2,7 7-2,-4-8 0,5 0-2,-7 2 2,0-1 0,3 0 0,-1 0 0,1 0 0,2 0 0,1 0-1,0 2 1,2-4 0,0 0 0,0 1 0,2-1 0,1-1 0,1-1 0,0-1 0,1-3 0,1-1 1,-2-1-1,3 0 0,0-3 2,-1-1-1,1-2 0,3 0-1,-3-1 1,5 0 0,-4 0-1,4 0 3,-4 0-3,3-4 1,-3 1 0,3-1-1,4-3 1,-6-2 0,5-2 2,-3-3-2,3 2 0,-4-6 1,4 2 1,-8-4-2,-1 3 3,0-3-2,-1-1 1,-3-1 2,0 0 0,-3-1 0,1-2 2,-5-2-2,-1-8 1,-1 3 0,-2-4 0,-2 2 0,0-4-1,-1 3 0,-4-4 1,-2 3-2,-3 5 2,-3-4 1,-2 3-2,-4-1 1,-2 4 0,-4 1-2,-2 2 0,-4 5 1,-6-2-3,0 6-1,-5 1-2,1 3-4,-4 2-10,1 0-17,5 11-29,-7-3-6</inkml:trace>
  <inkml:trace contextRef="#ctx0" brushRef="#br0" timeOffset="6372.3645">21320 13065 0,'0'0'4,"-16"-2"1,16 2 0,-20-3 0,9 3 1,0 0 0,-1 0-2,3 0-1,-3 0 0,3 3-2,-1 1-1,-2 1 0,3 2 0,-1 4-1,0 0 0,0 3 1,-1 1 0,2 2 0,-3 3 0,3 1 0,-3 1 0,3 2 0,-1-3 0,0 4 0,1-1 0,2-3 0,1 1 0,0-1 0,5-2 0,0 2-2,1-1 2,-1-1 0,3 2 0,4-2-1,1 2 1,-1-4 0,1 4 0,3-5 0,-1 2 1,1 6-1,4-7 0,-2 5 0,4-7 0,-1 6 0,5-8 0,-2 7 2,6-7-2,-1-2 1,3 0 1,-4 0 0,8-3 0,6 0 0,-4-1 0,4-1 2,-4-4 0,5-2-1,-6 0 1,7-5 0,-7-3 0,-2-3 1,-3-4 0,1-2-2,-3-1 1,-2-8-1,-2 4 1,-3-6 3,-2 4-1,-5-2 1,1 3 1,-5-3 3,-2 3-1,-3 4 1,-1-3-1,-1 5-1,-6-4 0,0 1-4,-7-1 1,1 3-3,-5-1 2,-3 2-3,-4-2 0,-4 4 1,-2 3-3,-3 3 1,-2 4-3,-4 2-3,1 3-7,-4 8-11,3 8-12,2 9-17</inkml:trace>
  <inkml:trace contextRef="#ctx0" brushRef="#br0" timeOffset="7224.4132">20910 14304 0,'0'0'1,"0"0"3,-9 0 1,9 0 1,-16 0 1,8 0 1,-3 0 1,0 3-1,0-1-1,-2 3-1,1 1-1,-6 3-2,7 1 1,-6 1-4,5 1 2,-4 2-1,6 0 1,-4 0-1,6 2 0,2 1 0,1 3-1,3 1 1,0 1 1,2 4-2,-1 3 0,4-1 0,3 4 1,2-4-2,4 3 1,6-2 1,-2-1-1,6-5 0,-4 2 0,8-4 0,-4-4 0,6-4 1,-5 0-1,-1-5 1,1-1 0,0-6 2,-1-1-1,0-1 0,-1-6 2,-2-3 1,0-2-2,-2-1 1,-2-6-1,-1 5 2,-3-9 0,-4 4 2,-1-4-1,-1 3 3,-3-4-2,-2 0 2,0-1 1,-3 1-2,-6-2 1,0 4-2,-3-5 0,-2 5-2,-2-3-1,-3 5 0,-3 1-1,-2 1 0,0 6-2,0 2 0,0 1-2,1 5-1,3 3-7,1 1-11,6 1-8,3 7-12,10-8-15</inkml:trace>
  <inkml:trace contextRef="#ctx0" brushRef="#br0" timeOffset="8221.4702">21992 14512 41,'0'0'3,"0"0"2,-11 0 1,11 0 1,-13 0-1,13 0 1,-18 13 0,10-2-1,0 3-1,-3 2-1,2 2-2,1 6 0,-1-3 1,1 6-1,4-4 0,-2 6 1,2-5-1,3 5-2,1-4 1,0 3-1,0 3 0,4-4 1,0 5-1,2-6-1,1 3 1,4-5 0,-1 5 0,3-8 0,1 0 0,4-4 0,7 0 0,-3 0 0,7-3 0,-4-3 0,6 0 0,-3-1 1,7-3-1,-6-1 2,3 0-1,0-4-1,-2-2 1,2 0 1,-2 0 0,3-5-1,-5-1 1,2-5 0,-7-1 1,6-4-1,-8 0 1,2-3 0,-5 0-1,0-2 1,-3 1 0,-2-2 2,-2 1 0,-1-2 0,-4-5 2,-1 5 0,-2-3 1,-2 3 0,-1-4 0,0 2-1,-2-1-1,-4 0 0,2 5-3,-4-6 0,1 4-1,-3-4 2,1 6-3,-4-3 1,3 4 0,-4-2 1,-1 7-1,-2-3 0,-1 4 0,-5 1 0,2 1 0,-10 1 0,1 1-1,-9 1 0,0 3 0,-5 1-1,-5 3 1,-1-1-1,-6 3 0,5 4-1,-2 6 0,0 2-3,4 8-1,-2 1-7,4 6-7,1 8-12,7 7-19,-5 4-16</inkml:trace>
  <inkml:trace contextRef="#ctx0" brushRef="#br0" timeOffset="21515.2306">19447 6350 13,'0'0'1,"0"0"2,0 0-1,0 0 2,0 0-1,0 0 2,5-2 0,-5 2 0,0 0-2,0 0 1,0 0 1,0 0-2,0 0 2,-5-5 0,5 5 2,0 0-2,0 0 1,0 0 1,0 0-3,0 0 1,0 0 1,0 0-4,0 0 2,0 0-2,0 0-1,0 0 2,0 0 0,-7-9 0,7 9 0,0 0 2,0 0 0,0 0-2,0 0 3,0 0-4,0 0 1,0 0 0,0 0-2,0 0-1,0 0 0,0 0-1,0 0 0,0 0 0,0 0 0,0 4-2,0-4 2,2 15 0,0-6 1,2 3 0,0 1 1,-1-1-1,1 5 1,-1-3-1,2 1 0,-1 1 2,3 2-2,-5-3 1,3 4-1,0-5 0,1 3 0,-2-1 1,2-1-1,-2 9 1,1-8-1,-2 7 0,2-8 1,4 9-1,-4-5 0,6 5 1,-7-2-1,7-3 2,-4 4-1,3-4-1,-5 6 0,-1-4 1,3 3 0,-1-2-1,-1 1 1,0-3-1,1 3 0,0-3 3,2 2-2,-2-2 0,-1 4 0,1-5 0,-1 5 0,1-5 1,-1 4-1,1-2 0,-1 1 0,0-2 0,1-1 0,1 5 2,-2-5-2,3 7 1,-1-6 0,1 5 0,0-6 0,0 8 0,2-8-1,-3 1 0,2-1 1,-2 1-1,3-4 0,-2 3 0,0-2 0,0 0-1,0 1 0,0-4 0,-2-2 1,1 2-1,0-2 1,-2 0-1,1 0 2,-1-3-1,0 1 0,0 1 0,2 1 0,-4-3 0,2 2 0,-5-11-1,9 14 3,-9-14-2,8 17 0,-8-17 1,6 17-1,-6-17 0,5 14 1,-5-14 0,5 16-2,-5-16 1,3 10 0,-3-10-1,3 9 1,-3-9-1,0 0 1,4 10-1,-4-10 0,0 0 1,5 11-1,-5-11 0,0 0 0,5 9 1,-5-9 1,0 0-1,0 0 0,4 9-1,-4-9 2,0 0-1,0 0 0,6 11 1,-6-11 0,0 0-2,0 0 2,4 9-1,-4-9-1,0 0 1,0 0 1,0 0-2,0 0 2,0 0-1,4 10 0,-4-10 1,0 0-1,0 0-1,0 0 1,0 0-2,0 0-6,0 0-13,0 0-28,0 0-17</inkml:trace>
  <inkml:trace contextRef="#ctx0" brushRef="#br0" timeOffset="22044.2608">19812 7881 0,'0'0'0,"0"0"0,0-6 1,0 6-1,0 0 0</inkml:trace>
  <inkml:trace contextRef="#ctx0" brushRef="#br0" timeOffset="24753.4158">19318 6067 5,'0'0'5,"0"0"-1,0 0 4,0 0-2,-8 0 0,8 0 0,-4 5-1,4-5 1,-3 17-4,3-5-1,0 1-1,3 3-1,2-1 2,0-1-1,2-4 0,0-1 2,-7-9 1,10 13 0,-10-13 3,10 0 0,-10 0 1,6-7 1,-5-3 1,1 1 0,-2-4-1,0-1-2,0 1-1,-4 1 0,-1 2 0,1 0-2,4 10-1,-9-11 1,9 11-3,0 0 2,-10 2-2,10-2 0,-4 15-3,4-5 1,-1 1 0,1 1 2,0-2-1,3 0 1,-3-10 0,10 11 1,-10-11 3,13 6-1,-13-6-1,16-4 3,-16 4-1,12-16 0,-7 5 1,0-2 0,-3-3-1,-1 1 0,-1 3-1,0 0 1,-1 4 0,1 8 0,-10-15-2,10 15 1,-10-1-2,10 1 1,-11 7-1,11-7-1,-10 17-1,6-5 1,1-2-2,2 2 1,1-12 1,0 16-1,0-16-2,2 12-4,-2-12-10,0 0-20,22-2-22</inkml:trace>
  <inkml:trace contextRef="#ctx0" brushRef="#br0" timeOffset="26052.4901">19910 7778 1,'11'24'9,"3"2"-3,-2 2-2,3-8 0,-4 6-2,3-7 0,-3 3 0,0-7-2,1 4 0,-3-7 1,-1-1-1,-1-3 3,-7-8-1,14 15 2,-14-15-1,7 9 3,-7-9 0,0 0 1,6 10 1,-6-10 1,0 0-1,0 0-1,0 0 0,0 0-4,0 0-12,0 0-12,0 0-21</inkml:trace>
  <inkml:trace contextRef="#ctx0" brushRef="#br0" timeOffset="27442.5696">19303 6258 0,'0'0'3,"0"0"0,-10 3 2,10-3 0,0 0 1,-11 6 0,11-6 0,0 0-2,0 0 1,0 0-1,-8 11-2,8-11 0,0 0 1,-6 10-2,6-10 0,-3 11 2,3-11-3,-7 18 2,5-7 0,-1-1-2,1 2 3,0 1-3,-1 1 1,-1 0 0,3-1 0,1 3-1,-1-1 1,0 4-1,0-2 3,0 7-3,1-2 0,0 6 1,0 5 0,-1 4 0,1 6 1,0-2-2,2 9 0,1-3 0,-1 9 0,3-1 0,0-1 0,1 8 0,0-4 0,3 10 0,-2 7 1,1 8-2,0 0 2,1 6-2,-2 2 1,3 5 2,-1 12-2,1-3 1,1-1 0,1 8 3,-1-2-2,2 10 1,0 8-1,3 0 0,-3-2 1,3 7-2,-3 10-1,3 0 0,5 5 1,-4 0 0,4 2 3,-3 2-2,5-1 3,-6 0 1,7-1 0,-4 0 1,1 0-1,0-3 0,2-3 1,1-1 0,2 1 0,3-7-2,-2-6 0,5 3 1,-5 4-2,7-6 2,-4-6-1,4 3-3,-4-2 0,5-5 1,1 1-1,0-11-1,1-10 1,-3 2 0,3 0 1,-2-11-1,3-3 1,-4-2 0,-1-4 0,-2-6-1,-2-1 0,3-9 1,-4-6-2,0-1 0,-3-3 0,2-6-1,-5 1 1,1-10-1,-2 3 1,1-6 0,-5 0 0,3-5-1,-4-6 2,0-4-1,-1 0 0,0-4 0,2-4-1,-7 0 1,4-5-1,-5-4 1,1-1-1,-10-7 0,13 9-4,-13-9-14,0 0-24,-4-5-23</inkml:trace>
  <inkml:trace contextRef="#ctx0" brushRef="#br0" timeOffset="28597.6357">19187 6176 12,'0'0'1,"0"0"0,0 0 1,-4-8-1,4 8 1,0 0-1,-4-11 2,4 11-2,0 0 0,0 0-2,-11-5-1,11 5 0,-7 8 0,1 4 1,1 5-2,-1 5 1,-3-1 1,4 10 1,-2 5 0,-1 1 2,0 6-1,3-3 2,0 11-1,2 1 1,0 8-1,1 2 2,2 5-2,-1 4 0,5 6 1,0 2-2,2 11 1,2 2 1,-1 9-2,1 2 0,-1 9 0,3-2 2,-1 13-1,-1 8 3,4-2 0,0-2 0,2 12 1,3 1-1,3 1 1,-1 3 0,6 1-1,1 1-3,3 0-1,-1 3 1,7 1-1,4-3 0,1-1 1,1 2 1,2-5 0,5-9 2,-1 5 0,9 3-1,-3-8 2,-1-9 0,3 8 0,-3-1 1,8-5 0,1 4-2,-2-7 2,0-6-4,-2 4 2,3 4-2,-5-7 1,4-8-2,-5 1 0,-5-10 0,4-2-1,-7 2 0,10-12 1,-2-7-1,1-5 0,-1-3-1,-1-3 2,2-4-2,-6-3 1,3-5 1,-9-2 1,-5-5 2,1-4-2,-4-1 2,-1-9 1,-7 2-1,3-10 0,-9-6-2,4-3 0,-6-5 1,0-2-2,1-5 0,-7-2 0,3-3-3,-7-2-6,3-3-9,-8-5-30,3-7-18</inkml:trace>
  <inkml:trace contextRef="#ctx0" brushRef="#br0" timeOffset="29720.6999">19247 5776 11,'0'0'1,"0"0"-2,15-4 1,-6-1 0,6 1-1,1-5 1,7 2 0,1-4 0,7-4-1,1 3 1,9-2 0,2 4 0,3-1 1,6 1 0,4 4 0,7 1 0,-2 5 2,7 3 0,2 8 0,-2 2 0,14 9 0,2 2 0,4 14 0,-2 2-2,6 15 0,0 11 0,4 10 2,5 14-1,-10 17 0,-6 16 2,-2 10-3,-4 13 3,-2 10-1,-9 15 1,-4 11-2,-6 1 3,-5 14 1,-6 3 2,-2 10 2,-3 10-1,-5 3 2,4-10-1,-9 17 0,0 2-1,1-2-3,-2 2-2,2-2-1,0-2-1,1-4 0,-2 4-2,3-7 1,-5 1 0,7-7 0,-2 5 0,-3-9 0,1-10 1,-4 1 0,1 0 0,-3-12-1,3-11 1,-6-6-1,-2-7 0,0-10 1,-1-6 2,1-13 1,0-6 1,1-12 0,-3 1 0,2-18-1,-2-7 1,4-5-2,-5-9 1,2-3-4,-3-3 0,-1-10 0,-2-5 0,-1-3-1,-3-3 1,-3-8 1,-1-2-1,-2-11 0,-3-5 0,0-8-1,-1-4-8,-1-16-13,0 0-29,-2-9-15</inkml:trace>
  <inkml:trace contextRef="#ctx0" brushRef="#br0" timeOffset="30741.7583">19936 5980 49,'0'0'1,"-5"-11"2,0 1-2,5 10 0,-8-23-1,8 7-1,0-6 0,8-4-1,4 8 0,6-11 0,5 7-2,10-9 2,-1 8 1,12-2-1,4 8 2,5-1 0,6 6-1,6 4 2,2 7-1,6 5 0,2 6 0,7 12 2,0-1-2,3 15 1,0 0 0,2 17-1,0 8 2,4 6 1,5 10-1,-8 10 2,0 7-1,0 12 1,-2 18 0,1 0 1,-4 6 0,-1 13 1,0 7 1,-3 11-2,2 5 1,-4 9 2,2 3-1,-2 10-1,-1 9 1,1 2-3,-2-2 0,-1 7 0,-2 8-2,-1-5 1,-2 3-2,-2-7 1,-1-4-2,-4-1 2,-7 4 2,4-12-1,-1-8 2,-6-3 2,0-6 0,-2-5 2,0-8 0,-2-6-2,1-9 0,-4-8-1,-4-5-1,0-15-1,-2-11-2,2-5-1,-5-11-1,2-7 1,-7-5 0,4-10-1,0-5 0,-3-6 0,1-2 0,-6-11 0,2 2 0,-7-12 1,4-4-1,-10-2 0,0-5 2,-3-3-2,-2-3 0,-2-5 1,-2-4 0,-7-8 0,9 12 1,-9-12 1,0 0 1,0 0-5,0 0-19,0 0-42,0 0-3</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2:00:05.812"/>
    </inkml:context>
    <inkml:brush xml:id="br0">
      <inkml:brushProperty name="width" value="0.05292" units="cm"/>
      <inkml:brushProperty name="height" value="0.05292" units="cm"/>
      <inkml:brushProperty name="color" value="#FF0000"/>
    </inkml:brush>
  </inkml:definitions>
  <inkml:trace contextRef="#ctx0" brushRef="#br0">29889 14110 54,'0'0'2,"0"0"3,0 0 0,0 0 2,0 8-2,0-8 1,2 11 1,-2-11 0,7 13-4,-7-13 2,5 20-4,2-11 0,3 3-1,-2-5 0,2 3-1,0-6 0,0 1 0,1-3 0,1-1 1,-12-1 2,14 0 3,-14 0 3,5-12 4,-5 12 3,-4-13 4,4 13 0,-15-12 3,5 7-2,-2 1-3,3 4-3,-1 0-3,10 0-3,-14 14-3,10-4-4,4 5-1,0 6-1,0-2-2,5 5 0,3-4 0,-2 2-2,6-7-3,-4 1 1,3-8-1,-2-6-1,1-2 1,-5-10 1,0-9 1,-4-10 3,-1 0 1,1-7 2,-4 4 2,-2 0 0,1 4 0,0 5 2,0 9-2,4 14-1,-2-10 0,2 10-2,0 0-6,3 6-6,-3-6-14,12 19-11,-4-9-19</inkml:trace>
  <inkml:trace contextRef="#ctx0" brushRef="#br0" timeOffset="634.0362">30299 14533 61,'0'0'3,"0"0"0,0 0 0,-7-11 1,7 11 0,-3-10 0,3 10 0,0-12 1,0 12-3,5-13 0,-5 13 0,17-11-1,-6 5 1,-1 4 2,3 0-2,1 2 0,0 2 1,-1 3-1,1 5 0,1-1 1,-1 3-1,0-2-1,-3 2 2,0 2-2,-4-3 0,2-1 0,-3-2 2,-6-8-2,9 13 0,-9-13 0,0 0 0,5 9 1,-5-9-1,0 0 0,0-5 0,-2-4 0,-3-2 2,0-1 0,0-3-1,-1-2 2,1 2 2,0-1 2,-2 1 0,1 4 2,1 0 1,0 3-1,5 8 1,-9-12-1,9 12 0,0 0-2,0 0 0,-9-9-3,9 9-2,0 0 1,0 0-2,0 0-2,6 2 0,-6-2 0,14 13-2,-4-4-2,2-1-2,2 0-7,2 0-9,-2-2-10,5-1-11,-3-5-16</inkml:trace>
  <inkml:trace contextRef="#ctx0" brushRef="#br0" timeOffset="1135.0649">30661 14555 70,'0'0'4,"0"0"1,0 0 1,0 0 1,0 0 1,0 0 2,-9 0-1,9 0 0,0 0-1,0 0-3,0 0 0,-3-12-1,3 12-2,0 0 0,1-9 1,-1 9-1,0 0-1,0 0 1,0 0 1,0 0-2,0 0 0,0 0 1,0 0 1,4-5-2,-4 5 2,0 0 0,9 5-1,-9-5 1,6 11 0,-1-1-1,1-1 0,2 2 1,-2 3-1,2 1 0,0 1-1,0 1 0,1 0 1,3 4-1,-4-3-1,2 2 1,-2-3-1,3 2 0,-4-5 0,2 2 0,-2-6-1,2 1-4,3-2-2,-12-9-5,8 13-5,-8-13-6,14 8-12,-14-8-19</inkml:trace>
  <inkml:trace contextRef="#ctx0" brushRef="#br0" timeOffset="8427.482">29835 13662 13,'0'0'3,"0"0"-1,-14-4 2,5 1 0,-2 1 2,-4 0 2,-2 1-1,-3-1 1,0 2 0,0 0 2,-1 0-2,-1 3 0,2 1 2,-7 3 1,4 1-3,-4-1-1,3 5 0,-2 0-1,4 2-1,-2 4-1,1-1 0,5 5 0,-3 0 1,4 4 0,-1 0-1,2 3 0,2 0-1,3 2 0,1 4-1,3-4-1,2 5-1,0-2 1,5 8-1,0 2-1,5-1 1,1 3-1,4 1 1,1 5 0,4-2-1,1 5 1,2-5 0,-1 0 0,4-1 1,-2-5-1,4 2 1,-2-8-1,7 5 0,3 1 0,-1-5 0,7 4 0,-4-5 0,7 4-1,-4-5 1,9 7 0,-7-9 0,0-2-1,3-1 1,-2-3-1,5-2 1,-3-3-2,4 0 2,2-6-1,-1-2 0,4-4 1,0-1 0,2-4-1,-1-3 1,3-3 0,-4-2 0,-1-1 0,3-5 0,-8-2 0,7-4-1,-5-1 1,2-3 0,5 0 0,-6-6 0,3-2-1,-4 0 2,6-3-1,-9-2 0,4-2 1,-8-1-1,-3-4 1,-3-1 1,-6-4 1,-1 5-1,-7-4 3,-2 1-1,-6-1 1,-3-3-1,-6 1 1,-2-3-1,1 2 1,-8-7-2,-1 1 1,-7-6-2,3 3 0,-5 3 2,-3-2-2,-3 6 0,-1 0 1,-7 3 1,-3 0-2,-4 2 1,-4 1-2,-2-1 0,-5-1 0,-1-3 0,-4 5-1,5-2 2,0 1-1,-1 4 1,2 3-1,-2 3 2,4 2 0,1 7 1,-3 1-1,3 9 0,-1-3 0,5 8-1,-5 0 1,9 6-2,0 1-1,6 1-1,0 1-3,3 6 0,5 1-4,6 1-7,2 1-9,4-1-11,1 5-14,2-6-13</inkml:trace>
  <inkml:trace contextRef="#ctx0" brushRef="#br0" timeOffset="9398.5375">30421 13157 3,'6'-15'6,"0"-4"2,2-5 1,0-12 3,0-4 3,2-7-2,-4-4 1,0-3-2,1-6 1,-2-5-4,0-2 0,0 3-4,-2-4 1,-2-1-1,-1 5 0,-1-3-1,-6 1 2,-1 3 0,-4-4-1,-4-1-1,1-4 1,-3-1 0,0-7-2,-1-2-1,3-5 0,-2-1-1,3 1 0,1-2-1,0 1 1,2-1-2,-2 9 0,-6 1 1,5 5 0,-5-1 0,1 4 0,-1 2 1,2 1 0,-5 8 0,5-6 0,3 2 2,-1 3-2,1 2-1,-1 4 1,4 2-1,2 3 1,2 4-1,-1 2 1,5 7-1,-1-1 0,2 4 1,2 0-1,-1-1 0,-2-1 0,1-5 1,-1 6-1,-1-6 0,2 4 0,0-2 0,0 3 0,1-1 0,0 4 0,2 8 0,0-1 2,0 4-2,0-2 0,0 7 1,0-2-1,0 4 1,0 0-1,-1 3 1,0 1-1,0 1-1,1 10-1,-3-14-4,3 14-7,0 0-5,-4-8-14,4 8-15,0 0-13</inkml:trace>
  <inkml:trace contextRef="#ctx0" brushRef="#br0" timeOffset="10088.577">29805 9426 0,'11'-15'4,"0"3"1,-3 0-1,1-1 2,-2-1 1,4 1 1,-3 2 0,1-1 0,-4 0 2,3 2 0,-8 10 2,10-16 0,-10 16 2,6-12-3,-6 12 1,6-10-2,-6 10-1,4-8-2,-4 8-2,0 0 0,11-5 0,-1 5 0,1 8-1,5 4 1,4 7-1,7 8 1,1 6-1,8 8-3,-2 6-19,5 8-39,12 4-5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22:53.786"/>
    </inkml:context>
    <inkml:brush xml:id="br0">
      <inkml:brushProperty name="width" value="0.05292" units="cm"/>
      <inkml:brushProperty name="height" value="0.05292" units="cm"/>
      <inkml:brushProperty name="color" value="#FF0000"/>
    </inkml:brush>
  </inkml:definitions>
  <inkml:trace contextRef="#ctx0" brushRef="#br0">15258 7446 0,'0'0'6,"0"0"1,0 0 2,11-2 1,-11 2 3,10 0-2,-10 0 0,13 0 0,-13 0-2,16 5-1,-16-5 1,16 7-3,-16-7-1,16 12 0,-6-7 0,-2 0-2,-8-5 2,16 12-1,-6-5-1,-2 0 1,1-1-1,-9-6 1,15 11-2,-15-11 2,13 10-2,-13-10 0,11 5 2,-11-5-1,9 4 1,-9-4 0,9 1 2,-9-1 1,11 0 1,-11 0 0,13-8 1,-4-1 0,2-3-1,3-3 0,4-3-2,-2-1 1,6-5-3,2-1 1,5-3-1,-1-5-1,6 1 0,2-1-1,0 0 0,4-3 2,-3 2-2,5 1 0,-7-1 1,8 5 0,-10-1 0,0 2 0,0 2 1,-3-1-1,3 2 0,-5 4 0,1-1 0,-6 3 1,1 1 0,-4 2 0,1 2-1,-7 3 0,0 2-1,-4 2 0,-2 1-1,-8 6-2,11-7-5,-11 7-9,0 0-25,11 0-30,-11 0-6</inkml:trace>
  <inkml:trace contextRef="#ctx0" brushRef="#br0" timeOffset="1600.0915">12985 8971 57,'0'0'4,"0"0"-1,0 0 2,0 0 1,-3-10 0,3 10 1,0 0-1,0 0 1,0-11-1,0 11-1,0 0-3,0 0 1,0 0-1,10-3 2,-10 3-2,0 0 0,11 2 2,-11-2-2,12 10 1,-12-10-1,11 15 1,-4-7-1,-7-8 1,14 19-2,-14-19 0,13 18 1,-13-18-1,15 17 0,-15-17-1,14 13 1,-14-13-1,13 8 1,-13-8 0,12 6 3,-12-6-1,13 0 3,-13 0 1,17-10 0,-7 2 1,3-5 0,7 0 1,-1-9-1,8 3-1,-4-8 0,11 0-1,-5-4 2,10 0 1,-6-5-1,3 0 1,3 0 1,-2 1-2,2-2 2,-3-1-2,5 4-2,-7 0-1,2 6-1,-6 2 0,2 5-5,-9 0-10,4 4-33,-3 14-27</inkml:trace>
  <inkml:trace contextRef="#ctx0" brushRef="#br0" timeOffset="8480.4851">20592 7415 113,'0'0'5,"0"0"3,0 0 2,0 0 0,0 0 1,0 0-2,0 0 0,0 0 3,0 0-4,-2 7-3,2 6 0,4 4 1,1 5-1,0 1 2,1 4 0,-2 3-2,1-2 0,0 1-3,0-6-1,0 0-7,-3-3-10,4-6-18,0 3-22,-1-5-11</inkml:trace>
  <inkml:trace contextRef="#ctx0" brushRef="#br0" timeOffset="8992.5144">20618 7407 88,'0'0'4,"0"0"2,3-11 2,-3 11 1,11-11 1,-11 11 1,15-14 0,-6 9 1,3 0-4,-1 4-2,3 1-2,-2 1-1,2 7-2,-6 2 0,2 4 0,-5 2 0,-1 0-1,-3 3 2,-1 1-1,0-2 0,-4 0-1,1-3 0,0-2 1,1-1-1,0-3 0,2-9 0,1 8 1,-1-8 0,13 3-1,-1-2 1,3 0 1,7 0-1,-2 1 0,5 0-1,-8 1 0,5 3 0,-9 0 0,4 1 0,-9 3 1,-5-1 0,-3 3 1,0 1 0,-1 2 0,-6-2 1,-1 3 2,-4-4 0,0 1 1,-7-4 0,5 0-1,-6-1 1,4-4-1,-4-1-3,3-2-2,-1-1-4,4 0-8,5 0-20,-2-9-27,11 9-8</inkml:trace>
  <inkml:trace contextRef="#ctx0" brushRef="#br0" timeOffset="9504.5436">21250 7475 141,'0'0'3,"0"0"1,-12-2 1,12 2 2,-15-2 0,6 2 0,-2 0 1,1 3 0,1 4-1,-1 2-2,1 3-2,3 1 0,3 0 0,1 2-1,2-1-1,0 1 0,2-2 1,3-3 0,4-3-1,2-1 1,-1-1 0,5-5 0,-2 0 2,3-7-2,-1 0-1,3-6 1,-4-3 0,1 2 0,-5-1-1,0 1 2,-3 2 0,0 1 2,-7 11-1,3-14-1,-3 14 2,0 0-2,0 0-1,-6 5-1,6-5 0,-6 16-2,5-6 1,1 2-1,0 0 0,1-1-1,5-2-5,3-1-7,-1-2-9,8-2-11,7-1-9,1-3-4</inkml:trace>
  <inkml:trace contextRef="#ctx0" brushRef="#br0" timeOffset="10006.5724">21706 7435 68,'0'0'6,"0"0"4,3-13 4,-3 13 3,1-16 2,-1 6 1,0 2 1,-4-1 0,4 9-5,-19-10-4,6 10-4,0 0-3,-1 2-1,-1 8-2,2 0-2,3 3 0,2 3 0,3 1 0,2 1-1,3-2 1,2-2 0,5 0 0,3-3 1,2-6 0,3-1 0,-1-3 1,3-1 0,-1-6 1,-1-2 0,0-3 0,-3-3 2,-2 1 0,-3-1 0,0 1 1,-2 3 0,-3 1-1,-2 9-2,2-10 1,-2 10-2,0 0-1,4 5-2,-1 6 1,1 0-2,1 7 0,2 3 2,-1 3 2,1 2-2,0 2 0,1 1 0,-4-1 0,0 2 0,-3-8 1,-1 3-1,0-5 1,-5-2 1,-4-6 0,0-2 0,-1-4-1,-3-4-1,0-2-3,-1-1-8,3-7-13,1-8-27,11 1-20</inkml:trace>
  <inkml:trace contextRef="#ctx0" brushRef="#br0" timeOffset="10869.6217">22198 7350 158,'0'0'6,"0"0"1,0-10 2,0 10 2,0-12 2,0 12-1,-6-15 3,6 15-2,-11-11-4,1 8-3,0 0 0,-2 3-3,-1 3-1,-2 4-1,-3 0 0,4 5-1,-4 2 0,8 0-1,-3 2 0,6-3 0,0 1 1,7 0-1,1-4 2,6-1-1,6-5 1,0-1 0,5-3 1,-1 0 1,5-4 0,-4-4 0,4-1-1,-5-2 1,0 3 0,0-2 0,-4 5-2,-2 1 2,0 4-2,-3 0 0,-8 0-2,14 16 1,-7 0-1,-1 4-1,-1 0 2,2 9 0,-1-3-1,-2 3 1,1-1 0,-1-2 0,-1-2-1,-1 0 1,-2-5 0,0-2 0,-2-2 0,-4-5 0,6-10 1,-13 10 0,13-10 2,-18 0-2,18 0 0,-13-18-1,7 4 0,4-3 0,2-1-1,0-3 0,7-1 0,2 1-1,3 2 0,5-4 2,-2 5-1,3-2 1,0 3 0,1 2 0,0 1 0,0-2 0,-2 3 1,2-1-1,-3-1 0,2 3 1,-4-1-1,1 0 1,-3 2 1,-3 1 0,0 2 0,-9 8 0,8-16 1,-8 16-1,0 0 0,0 0 0,0 0-1,-7 0 0,7 0-1,-16 20 0,11-8 0,-2 5-1,1 0 1,1 4 0,2-3 0,3 0 0,-1-3 0,3 2 1,4-5-1,2-2 0,1-5-2,5-3-5,-2-2-12,3-3-27,9-7-25</inkml:trace>
  <inkml:trace contextRef="#ctx0" brushRef="#br0" timeOffset="11027.6308">22644 7188 153,'0'0'4,"0"0"0,-16-13 0,16 13-3,-11-5-15,11 5-31,-10-5-8</inkml:trace>
  <inkml:trace contextRef="#ctx0" brushRef="#br0" timeOffset="11512.6585">22827 7432 202,'0'0'4,"0"0"3,0 0 2,0 0 0,0 0 0,11-3 0,-11 3 1,12 0 0,-12 0-5,11 0-1,-11 0-3,13 12 0,-13-12-1,9 16 1,-5-5-1,0-1 0,-3 0 0,2 1 0,-2-2 0,-1-9 2,0 13-1,0-13 2,0 0-1,0 0 1,0 0-1,0 0 2,-4-11-2,4 0 0,0-2-1,0-2-1,3-1 0,6-1-1,0 1 1,6 1 0,1 1-1,1 2 0,3 2 1,0 2-1,0 5 0,1 0 0,0 3-1,-4 0 1,1 7 1,-4 3-1,1-1 0,-5 4 1,-2 0-4,-3 2-1,0-1-8,-4 0-17,-1-14-31,2 19-10</inkml:trace>
  <inkml:trace contextRef="#ctx0" brushRef="#br0" timeOffset="12130.6938">23475 7308 190,'0'0'5,"0"0"0,0-9 2,0 9 1,-3-14-1,3 14 0,-8-15-1,8 15 1,-12-11-5,12 11-1,-17 6-2,7 3 0,-1 8-1,2-5 1,2 9 0,1-5-1,1 4 0,3-3 2,2-5-1,0-1 1,7-1 0,2-3 1,2-2 0,5-5 2,1 0-1,4-2 0,3-9 0,2 0 0,2-4 0,-4 1 1,0-5-2,2 1 1,-5-3-1,-2 6 2,-4 0-1,-4 4 2,-3-2-2,-8 13 0,13-12 0,-13 12-1,0 0 0,3 7-1,-3 6 0,-1-1-1,1 7 0,0 0 1,2 11-1,2-6 1,0 7 0,5-2-1,-1 2 1,5 1 0,0 0 0,2 1 1,-1-2-1,2-1 0,-2-1 1,-1-2-1,-3-3 1,-2-2 0,-5-4 1,-3-1 2,0-4-1,-10-3 1,1-4 2,-5 0-3,-1-3 3,-5-3-3,2 0-3,-2-6-12,4 7-53,-3-8-5</inkml:trace>
  <inkml:trace contextRef="#ctx0" brushRef="#br0" timeOffset="13611.7786">24160 7192 43,'0'0'2,"0"0"1,0-7 2,0 7-1,0 0 1,0 0 1,-2-10 0,2 10 0,0 0-1,0 0-3,0 0 0,0 0 1,-9-11-1,9 11 1,0 0-1,-6-12 0,6 12 2,-5-16-1,2 8 3,2-5 1,1 4 0,0-6 1,0 3 0,6-4 1,3 2-1,4-4 0,2 0-1,4-4-1,5 1-1,4-4-1,2 4 1,5-6-2,2 3 1,6-4-1,-2 3 2,10 1-1,1 2 1,4 0 1,2 0 0,-1-1 2,3-2-1,-2 4 0,3-4-1,-2 3 1,-9 1-2,2 2-1,-2-1 1,0 3-2,-1 4-1,-6-1-1,-1 4-1,-7-1-8,0 1-13,-10 1-22,6 5-25</inkml:trace>
  <inkml:trace contextRef="#ctx0" brushRef="#br0" timeOffset="13849.7922">25323 6385 91,'0'0'6,"0"0"4,19-3 1,-4 3 3,5 0 0,7 0 1,0 5 0,5 7 1,-3 0-5,0 7-6,-9 1-6,-2 8-11,-8 8-29,-10 1-20</inkml:trace>
  <inkml:trace contextRef="#ctx0" brushRef="#br0" timeOffset="14404.8239">25887 5790 99,'0'0'2,"0"0"2,0 0-1,1 7 2,2 4 1,-3-11 0,11 22 0,-5-10 1,4 5-2,-1 2-2,1 1-1,0-3 1,1 2-3,-3 6-1,3-6-8,-3 1-7,-1-7-17,0 7-12</inkml:trace>
  <inkml:trace contextRef="#ctx0" brushRef="#br0" timeOffset="15143.8662">25917 5747 32,'0'0'2,"0"0"0,0 0 0,0 0 3,2-9 0,-2 9 2,0 0 1,8-10 3,-8 10 0,0 0 2,11-4 2,-11 4-1,0 0 2,12-6-1,-12 6 0,13-9 0,-3 7-1,-10 2-2,18-12-3,-6 5 0,2 1-4,2 2 0,0 1-2,2 3-2,0 0-1,2 0-1,-1 5 0,-1 7-1,-1-2-1,-4 6 0,-4 2 0,-2 1 0,-5 2-1,-2 2 3,-3-4-1,-6 3 2,-1-5 0,-1-3 1,0-2 0,2-4 1,9-8 2,-13 8-3,13-8 1,0 0-1,0 0 0,0 0 0,9-8-1,0 1 0,4 1-1,0-1 0,3 2 0,1 1 0,-1 4-1,1 0 1,-2 6 0,-1 4-2,-3-2 3,-1 6 0,-5-1 0,-3 1 1,-1-1 1,-1 0 1,-3 4-1,-3-5 3,-5 1-2,0-4 0,-2 5 0,-3-8 1,0 6-2,-4-9 0,2 1-2,-1-1-1,0 1-3,3-4-4,2 0-8,4 0-19,10 0-29,-10 0-2</inkml:trace>
  <inkml:trace contextRef="#ctx0" brushRef="#br0" timeOffset="15574.8908">26440 5809 81,'0'0'1,"0"0"1,-11 2-1,11-2 2,-7 9 1,7 1 1,0-10-1,-2 16 3,2-5 2,4-2-2,3 0 0,-7-9 1,18 14 0,-5-9 2,5-2 0,-3-3 2,4 0 0,-6 0 2,5-2 0,-4-7 0,-2 6-1,-7-6-1,-2-1-1,-3-3-2,0 4-2,-3-5-3,-3 2-1,-1 2-2,-3 0-2,-1 4 1,-6 3-5,2 3-3,-3 0-5,3 6-10,-5 2-16,3 2-24,7 4-5</inkml:trace>
  <inkml:trace contextRef="#ctx0" brushRef="#br0" timeOffset="16203.9268">26741 5678 127,'0'0'5,"0"0"1,0 0-1,-6-1 0,6 1 1,0 0 0,0 0 0,-13 8 1,11 2-5,-1-1-1,1 3 0,-1 1 1,1 2-1,2-1 1,0-1 0,0-2 0,6 1 1,-6-12 2,17 15-1,-5-11 1,1-1 0,0-3 1,0 0-1,2-5-1,-4-3 0,-1 1 0,-1-5-1,-5 1-1,-4-7 1,0 6-3,-2-2 0,-5 1-2,-4 1 1,0 3-1,0 2 1,0 1-1,2 3-2,9 3 1,-11-2 1,11 2-1,0 0-4,0 0 0,0 0 0,8-6 0,-8 6 2,17-12-1,-5 3 1,-2 0 3,1-3 1,3-4 3,0 0 0,-2 0 3,0 1 2,-4 3 0,2 0 0,-3 2-1,2 3 1,-9 7-1,14 0-2,-14 0 0,16 17-3,-6-2 0,-1 2-1,0 4 1,2 1-1,-2 1-1,1 1-6,-3 0-15,-2-8-33,7 8-8</inkml:trace>
  <inkml:trace contextRef="#ctx0" brushRef="#br0" timeOffset="16366.9361">27009 5719 212,'0'0'2,"0"0"1,0-12 0,0 12-1,13-12-2,2 2-20,3 0-38,4-4-4</inkml:trace>
  <inkml:trace contextRef="#ctx0" brushRef="#br0" timeOffset="17014.9732">27515 5420 134,'0'0'4,"0"0"1,-8-6 0,-1 4 4,-1 1-1,-5 1 2,-4 0 1,-1 0 1,-2 3-4,2 3-1,4 1-1,1 4-3,2-1-1,5 2-2,5-2 0,3 4 0,3-2-1,5 3 1,4-3 1,5 2 0,1-3 0,3 0 0,-1 1 1,-1 1-1,-1-4 0,-1 0 1,-6 1-1,-3 0 1,-5 0 1,-3-10-1,-1 14-1,-8-6-2,-1 1-5,-5-1-6,0-2-13,-4-5-26,4 1-15</inkml:trace>
  <inkml:trace contextRef="#ctx0" brushRef="#br0" timeOffset="17253.9869">27602 5317 98,'0'0'6,"0"0"1,0 0 1,6 12 3,-1 4 0,3 0 2,-3 5 0,6 4 0,-1 6-4,0-6-2,-4 5-4,4-7-11,-5 1-16,-2-10-32,8 6-5</inkml:trace>
  <inkml:trace contextRef="#ctx0" brushRef="#br0" timeOffset="17650.0095">27636 5455 164,'0'0'3,"0"0"1,16-10 1,-16 10 1,24-15 0,-4 6 1,4 2-2,4-3 1,-2 7-3,4 0-1,-3 3-2,4 4 0,-7 5-2,-3 3 1,-2 3 1,-6 0 0,-2-1 0,-4 3 4,-5-5-1,-2 1 3,-2-2 0,2-11 2,-15 10 1,6-8-1,0-2-2,-1-5 1,10 5-3,-16-22 0,11 7-3,0-5-2,0-1-2,5-7-6,0 3-7,5-2-12,3 6-15,6 2-16</inkml:trace>
  <inkml:trace contextRef="#ctx0" brushRef="#br0" timeOffset="18218.042">28212 5242 169,'0'0'3,"0"0"-1,0 0 0,-7 6 3,7-6 0,-17 11-1,6 1 1,-1-5 0,-3 3-1,2 1-3,-1 3 1,5 2 0,1-2-2,5 2 0,3-5 0,0 6 0,5-9 0,1 4 2,9-10-2,-5-2 0,3 0-2,1 0 4,-2-2-2,-2-5 1,0 3 1,-10 4 0,12-8 2,-12 8-1,0 0-1,0 0 2,12-3-1,-12 3 0,0 0-1,12 0 2,-12 0-2,17 0 0,-6 0 1,0-2 0,2-3 0,2-7-2,2 0 0,5-2 0,-5-1 0,4-3 0,-6-1 0,5-1-1,-4 2 0,-1 3 1,-3-1 1,-3 5-2,1-1 0,-10 12-3,13-10 2,-13 10 0,14 3 0,-7 7 0,-1 4 1,3 3 0,-2 5 0,1 0 0,1 4 1,-3 3 0,1 0-2,0 1-3,-2-6-8,-2 5-12,-2-10-17,1 8-15</inkml:trace>
  <inkml:trace contextRef="#ctx0" brushRef="#br0" timeOffset="18491.0576">28594 5176 59,'0'0'2,"0"0"3,17-6 2,-7 6-1,2 0 1,2 0 1,0 4 2,3 4-1,-5 0 1,-3 2-3,-1 1 2,-5 3 0,-3-2 1,0-1-1,-7 0-1,-5 1-3,-1-4-6,-4 1-18,2 3-23,-4-7-17</inkml:trace>
  <inkml:trace contextRef="#ctx0" brushRef="#br0" timeOffset="18770.0736">28850 5128 101,'0'0'5,"0"0"0,0 15 1,0-1 1,0-1 1,0 8 0,-1-3 0,2 10 1,1-6-4,0 2-2,-2 0-2,1-4-6,-1-1-6,1-6-3,-1 2-9,0-15-5,0 0-4,0 0-2</inkml:trace>
  <inkml:trace contextRef="#ctx0" brushRef="#br0" timeOffset="18972.0852">28798 5092 94,'0'0'3,"0"0"1,8-5 2,-8 5 1,20-9 3,-8 6-1,8-2 1,-3 1 0,4 4-3,-4 0 0,3 4-3,-5 4-1,-3 2 0,-4 1 0,-5 2-1,-4 0 2,-3 0-3,-4-1-1,-5-2-7,-1 1-14,-5-6-24,8 3-14</inkml:trace>
  <inkml:trace contextRef="#ctx0" brushRef="#br0" timeOffset="19151.0954">29070 5028 176,'0'0'4,"0"0"2,4 11-1,-1-1 2,0-1 0,1 5 0,1-3-3,0 4-8,1-2-19,-6-13-33,5 17-9</inkml:trace>
  <inkml:trace contextRef="#ctx0" brushRef="#br0" timeOffset="19295.1036">29143 4901 140,'0'0'-3,"0"0"-16,0 0-25,0 0-8</inkml:trace>
  <inkml:trace contextRef="#ctx0" brushRef="#br0" timeOffset="19656.1243">29310 5049 184,'0'0'3,"0"0"1,0 0 0,10 0-1,-10 0 2,16 3-2,-6 1 2,1 1-1,-1 0-3,0 3 0,-1-1-1,-1 0 2,-8-7-2,14 13 0,-14-13 0,7 8 0,-7-8 0,0 0-2,0 0 1,11 0 0,-11 0 1,3-14 0,-3 14 2,8-16 2,-8 16-2,7-10 1,-7 10 0,8 0-2,-8 0-19,2 13-43,0 4-4</inkml:trace>
  <inkml:trace contextRef="#ctx0" brushRef="#br0" timeOffset="20296.1609">24549 7242 114,'0'0'3,"0"0"0,-14-11 0,14 11-1,0 0-1,-9 0 1,9 0 1,-6 8 0,6 13-1,2-3-1,5 11-1,5-1 2,9 8 2,0 1 0,10 8 3,2-6 0,15-1 0,-2 2 4,10-6 0,4 2 1,2-7 0,12-3-1,5-6-1,4-2 1,2-5-2,1-1-1,1-5-2,-2-1-1,-1-3 0,-5 0-2,-5-2-1,-8-1-1,-6 0-2,-6 0-10,-8-4-16,-11-7-37,0 6-6</inkml:trace>
  <inkml:trace contextRef="#ctx0" brushRef="#br0" timeOffset="21178.2113">26598 7524 177,'0'0'4,"0"0"-1,0 0 2,-11-12-2,0 8 3,-3 0 0,-11 2 1,5 0-1,-6 2-2,4 2-2,-2 6 0,6 3-1,-2 7-1,10-1 0,3 2-1,5 2 0,2-2 0,3 2 0,5-3 1,8-3 0,5-4 0,2-1-1,4-5 1,-3-4 0,7-1 0,-8 0-1,6-8 2,-10-3-1,-3-2 1,-3 0 1,-2 1 0,-4 1 2,-1-1 0,-6 12-1,6-13 0,-6 13-2,0 0 0,0 0-1,0 8-1,0 2-1,0 1-2,-1 2 1,4-1-4,5 1-4,2-2-6,7-2-6,5-4-7,4-5-3,3 0 0,8-9 3,-2-3 5,7-5 7,-7-2 13,5-5 8,-10 1 12,2-3 5,-4 4 5,-9 0 4,-3 3 0,-9 0 0,-7 6-6,-3 3-4,-6 3-3,-9 6-2,-4-2-5,1 3-4,-3 9-2,3 1-1,6 3-2,0-2-1,4 4 0,6-2-1,1 0 1,4 0 0,6-3 1,3-5 0,3-1 1,6 1 0,-1-5 1,3 0 0,-2 0-1,1 0 1,4-3-1,-4 3 0,2 0-1,-4 3 1,3 5-1,-6 1 0,4 3 0,-6 2 0,-1 1 0,-1 4 0,-1-3 0,-3 6 1,-2-4-1,-3 3 0,-1-4 1,0 0 1,-7-4-2,-2 1-2,-4-4-1,1-2-7,-6-4-11,2-4-27,4 0-19</inkml:trace>
  <inkml:trace contextRef="#ctx0" brushRef="#br0" timeOffset="21680.24">27605 7380 197,'0'0'5,"0"0"0,-8-9 2,8 9 1,-18-7-1,2 3 1,-4 2 0,-2 1 0,1 1-4,-2 0-3,2 5 0,2 3-1,2 0-1,5 0 0,5 2-1,3 0 0,4-2 0,0-8-1,5 13 1,5-9 1,3-3 0,2 0 0,3-1 1,0-2 1,0-2 0,0-3 0,1 2 1,-1 0 1,-3 1-1,-2 1 0,-3 2 0,0 1 0,-10 0-1,14 5 2,-9 3-2,-1 5-1,-2 3 1,2 1-1,-1 4 1,0 4-1,0-3 1,-1 2-1,-1-1 0,-1 0 0,0-4 1,0 2-1,-7-7-2,-2-1-3,-1-2-4,-4-2-9,1-5-16,-8-4-26,7-1-7</inkml:trace>
  <inkml:trace contextRef="#ctx0" brushRef="#br0" timeOffset="22015.2592">27787 7325 76,'0'0'5,"0"0"0,16 6 2,-8 2 0,3 5 3,-1-1-1,1 4 3,1 3 0,-6-1-1,-1 0 1,-4-1 1,-1-4 2,0-3-2,-6-1 3,6-9-2,-13 5 0,13-5-2,-14-6-3,7-3-1,0-4-2,2-2-3,1-2-3,3-3-2,1-1-6,3 0-7,6-7-9,4 9-16,5-2-14,1 5-13</inkml:trace>
  <inkml:trace contextRef="#ctx0" brushRef="#br0" timeOffset="22576.2913">28150 7332 180,'0'0'3,"0"0"2,10 0 2,-10 0 1,9-5 2,-9 5-1,10-14 2,-5 0 0,-3 3-1,-2-5 0,0 4-3,-5-5 0,-2 7-1,1-2-1,-3 4-2,-1 5-1,0 3 1,2 0-5,8 0 1,-13 14-1,9-2 0,4 2 0,0 0 0,5 1 1,7-5 0,0 3-1,7-9 0,1 3 0,6-7-3,0 0 1,9-8 0,2-6 0,-1 2 0,0-4 1,-6 1 2,2 1 1,-11 1 2,0 2 2,-11 3 0,-10 8 0,0 0 0,0 0-1,-9-2 1,-1 2-2,-2 10-2,-3-1 0,1 6 0,2 7-1,3-3 1,3 8-1,3-2 1,3 4 0,0-3 1,6 6 0,5-5-1,1 0 1,1 0 0,4-3 0,-2-2 1,-4 1-1,0-4 0,-4 0 0,-5-5 0,-2 1 2,-8-3-3,-8-4 0,-4-2-3,-9-5-2,2 1-9,-5-2-16,3-9-34,6-2-8</inkml:trace>
  <inkml:trace contextRef="#ctx0" brushRef="#br0" timeOffset="22950.3127">28735 7185 211,'0'0'4,"0"0"3,0-14 0,0 14 1,-2-10 1,2 10-1,-12-7 1,12 7-2,-15 0-3,3 5-2,0 1 0,0 4-4,1 1 2,1 2-1,3-2 0,-1 0 0,6-1-1,2-1 1,0-9 0,13 13 0,-1-9 0,1-2 1,5 0 0,1 0 1,0 0 0,2 0 1,-2 6-1,0-4 0,-2 4-1,0-4-4,-5 1-9,1-5-21,1 6-27,-4-9-11</inkml:trace>
  <inkml:trace contextRef="#ctx0" brushRef="#br0" timeOffset="23146.3239">28871 6938 192,'0'0'3,"0"0"-2,0 0 2,1 8 2,2 2 0,-3 4 1,4 3 1,-2 3 0,3 4-2,-1 1 1,2 3-3,0-4-1,4 2-2,-2-6-5,2 1-15,-2-1-25,-1-3-20</inkml:trace>
  <inkml:trace contextRef="#ctx0" brushRef="#br0" timeOffset="23338.3349">28932 7141 114,'0'0'5,"17"0"4,0 0 3,7 0 2,0 4 3,4 0 0,2 10 0,1-2 2,-9 8-6,3 6-2,-11 3-12,-5 13-47,-7-10-15</inkml:trace>
  <inkml:trace contextRef="#ctx0" brushRef="#br0" timeOffset="26229.5003">21833 11708 1,'0'0'6,"0"0"3,0 0-1,0 0 3,3 6 2,-3-6 1,8 23 0,-4-7 2,0 7 0,-1 1-1,2 9-2,3 1-2,0 3-1,2 7-2,-1 1-2,4 8-3,0-3-1,3 11-1,-2 3 1,6 3-2,3 6 0,-4 2-2,3 7 1,-4 2 1,6 5-1,-6 4 1,5 6 0,-8 2 0,0 2 0,0 6 1,2-5 0,0 12 2,1 2 0,-2-5 1,3-5 1,1 5 2,-1-6-1,1 4 0,-3 8-1,1-12 0,-3-3-2,0 1 0,-5-6 0,2 1-3,-4 5 2,0-14-2,-3-4-1,0-8-1,-2-6-4,-2-12-5,-1-2-15,-3-20-36,0-9-3</inkml:trace>
  <inkml:trace contextRef="#ctx0" brushRef="#br0" timeOffset="26882.5376">22037 11909 1,'46'-9'15,"9"-2"-1,3-1 0,6-1-2,2 0 0,0 0-2,12 0-3,1-2 0,8-1 1,-3-7 2,6 6-2,-1-5 1,6 4-2,5-3 2,-11 4-2,-2-1-2,-8 7-3,-4 3-8,-9 2-18,-3 6-16,-19 0-12</inkml:trace>
  <inkml:trace contextRef="#ctx0" brushRef="#br0" timeOffset="27615.5795">23765 11783 48,'0'0'1,"0"0"-1,0 0 1,0 0 0,0 0-1,0 0 0,3 9 2,-3-9-2,6 14 0,-1-2 0,-2 2-2,0 5 2,-2 3 0,0 6 2,-1 6-1,0 3 2,0 3 1,0 9 2,0 2 0,0 9 1,0 3 1,-1 7-1,1 5 2,4 3-3,0 4-2,4 6 1,-2 0-1,5 7-1,-3 3 2,3 2-2,1-1 3,-2 5 0,-2-4-1,4 6 1,4 6-2,-1-8 2,2-5-1,-3 1-1,4-7 1,-2 2-3,7 4 1,-9-10-1,4-1-1,-2-3 0,1-2 0,1-3 0,0-2-1,-3-6 2,1-1-1,-2-3-1,0-2 0,-3-7 1,0 2-1,-2-5 0,0 0 0,-1-6 0,1-6 1,-3-3-1,-2-4 0,2-3 1,-1-6-1,-1 1 0,-2-5 0,-1-2 1,-1-4-1,0 1 1,-2-5 1,-5 3-1,2 1 1,-1-8-1,-4 6 1,-3-10 2,-2 5-1,-5-5 1,-8 0-2,-5-5 2,-9 0 1,-11 1-1,-11 0 1,-15 1-1,-13 2 0,-14 6 0,-15 0-1,-16 5-1,-10 2-2,-10 7-2,-7 2-4,-2 5-6,1 2-21,0 0-33,21-2-3</inkml:trace>
  <inkml:trace contextRef="#ctx0" brushRef="#br0" timeOffset="28487.6294">22096 13397 73,'0'0'2,"0"0"3,0 0 2,0 0 0,-8-2 0,8 2 3,0 0-1,0 0 2,0 0-1,17-8 0,4 5-1,12-6 0,9-1 1,15-5-2,7-1-1,21-6-2,10-3-1,11 0-2,5-3 0,8 2-2,-3-3-2,7 4-5,4 4-7,-14 2-6,-6 4-13,-13 3-18</inkml:trace>
  <inkml:trace contextRef="#ctx0" brushRef="#br0" timeOffset="28905.6533">22407 14352 49,'0'0'7,"0"0"4,10 0 4,1 0 3,13-5 2,-1-5 1,22-2 0,10-9 0,11 1-6,10-5-5,9 0-4,8-4-1,11 2-3,12-1-3,-1 3-6,2 3-11,4-6-22,1 8-22</inkml:trace>
  <inkml:trace contextRef="#ctx0" brushRef="#br0" timeOffset="29656.6963">22576 13159 234,'0'0'1,"0"0"-1,5 0 0,-5 0 2,6 14 0,-3 4 0,8 10 1,-4 7 0,4 12-1,8 7 2,1 16-1,10 10 0,-2 11-1,6 5 0,-1 8-5,2 0-1,-5 9-1,-3-1-1,-3-12 1,-3-7-1,-4-13 1,-3-13-5,-3-18-5,-2-5-13,-8-27-18,-1-8-11</inkml:trace>
  <inkml:trace contextRef="#ctx0" brushRef="#br0" timeOffset="29976.7146">22582 13591 99,'-5'-18'6,"5"-7"1,-4-11 4,4-10 2,1-7-1,7-7 2,1-6 1,14-3-1,8 13-5,5 10-3,9 12-3,-1 15-3,8 14-1,-6 12 0,3 22-1,-12 17 1,-5 12 0,-7 18 0,-8 5 1,-8 21 1,-7 4 0,-2 6 1,-6-6 1,-7 8 0,0-2-1,-6-6 0,2 0 1,-3-15-2,-2-6-1,-1-10-6,-2-4-9,0-16-16,6-4-29,1-13-3</inkml:trace>
  <inkml:trace contextRef="#ctx0" brushRef="#br0" timeOffset="30420.74">23321 14127 229,'0'0'1,"0"0"0,-1-10 1,1 10 0,-18-6 2,5 6-1,-4-1 1,0 2 1,-4 5-1,4 4-1,-2 0-1,6 4 1,3 0-2,4 3-1,3-6-1,3 0-1,0-11 0,14 11 1,-3-12-1,8-2-1,5-8-3,1-7 2,3-5-2,-3-9 2,1 2 0,-9-10-1,2-1 2,-12-3 2,-3 6 2,-4 0 2,0 7 2,-5 3 0,0 9-2,0 9 2,5 10-2,0 0 1,-9 17 0,9 5-3,0 3-1,1 5 0,4 2 0,3 1 1,3-2 0,5-3 0,0-4-3,3-4-12,4 0-33,4-9-20</inkml:trace>
  <inkml:trace contextRef="#ctx0" brushRef="#br0" timeOffset="31079.7777">24436 12139 81,'0'0'4,"0"0"-1,0 0 1,0 0-1,9-13 1,-6 3 2,9-2-3,-6-5 2,7-4-1,7-2-1,1-5 3,9-1 2,-1-2 2,9 1 0,2-4 2,10 3-1,3-1 1,1-4-3,12 7-1,-3-2-2,10 7-3,4-3-1,-2 7 1,1 1-2,-6 6-1,-1 5 0,-8 1 0,-3 4-1,-8 2 1,-12 1-3,-4 1-2,-9 3-9,-5 2-15,-4 5-19,-8-3-13</inkml:trace>
  <inkml:trace contextRef="#ctx0" brushRef="#br0" timeOffset="31228.7862">25658 11554 153,'0'0'4,"0"0"0,15 10 2,-15-10-1,24 25 0,-12-13-2,9 13-11,-4 6-18,-1-5-28</inkml:trace>
  <inkml:trace contextRef="#ctx0" brushRef="#br0" timeOffset="31781.8178">26171 11652 97,'0'0'1,"0"0"-1,1 9 2,-1-9 5,0 17-2,1-2 1,1 6 0,-2 1 0,1-1 0,0 7-1,0-5 0,-1 5-4,0-7 0,0-5 1,0-3 0,0-2 3,0-11-2,0 0 1,0 0 0,0-8 1,0-8-2,1-5 1,0-6-1,2-9 0,1 2-1,2-3 0,1 5 0,2 1 2,5 8-1,-2 0 2,9 11-2,-1 9 1,3 3-1,-1 0 0,2 9 0,-3 0-1,1 8-1,0-2-1,-10 9 0,-3 1 1,-7 0 0,-2 3 1,-10-6 1,-2 4-1,-11-3 1,-4-2 1,2-6-2,1-3-7,-2-4-12,8 4-35,0-11-11</inkml:trace>
  <inkml:trace contextRef="#ctx0" brushRef="#br0" timeOffset="31931.8264">26599 11806 223,'0'0'2,"6"19"-1,0-1 2,-1 8-1,-2 3-3,0 11-14,-2 6-23,-6 6-22</inkml:trace>
  <inkml:trace contextRef="#ctx0" brushRef="#br0" timeOffset="32484.858">24378 13183 106,'0'0'5,"0"0"1,-11-5 0,11 5-1,-10-16 1,8 2 0,0-1 0,2-7 1,9-2-6,6-5 0,5-4-1,10 3 0,9-6 2,9 4 0,8-2 0,6 3 2,13 2 0,3 0 1,8 6 0,6-3 0,10 10 0,3-6-2,2 8 0,6-2-1,-3 6-1,6 1 0,4 5-1,-9 1 0,-7 3 0,-6 2 0,-9 6 0,-10 1-1,-8 5 1,-12 1-2,-10 2-3,-12 0-10,-7 0-15,-15 1-29,2 0 0</inkml:trace>
  <inkml:trace contextRef="#ctx0" brushRef="#br0" timeOffset="32918.8829">26591 12746 114,'0'0'1,"0"0"-1,10 9 0,-2 2 0,0 0 0,-1 9 2,1-3-2,1 11 1,-2-6 0,-3 8 0,-2 1 0,0-5 1,-2 1-2,0-8-2,-3 2 0,-4-10 0,-3 1-2,-1-12 1,-3-12-1,1 0-1,0-10 3,1-2 2,2-8 0,4 1 5,3-4-2,3 4 1,4 5 0,6-1 2,5 8-1,2 3 1,5 8-1,2 5-2,1 3 0,-2 7 0,1 6-2,-1 8 0,-3-1 2,-5 6-2,-5 0 1,-4 7 3,-4 3-2,-2-3 2,-9 2 0,-6-4-2,-3 0-2,-1-4-6,-2-1-14,-1-11-16,6 0-22</inkml:trace>
  <inkml:trace contextRef="#ctx0" brushRef="#br0" timeOffset="33179.8978">26959 13031 150,'0'0'1,"0"0"-1,2 12 1,-2-12 0,5 20 1,-2-5 1,-3 5-1,0 1 2,-4 2 0,-4-1 3,-1-3 1,-3-3 0,3-2-1,1-5 2,8-9-1,-3 10 1,3-10-3,16 0-3,2-9-5,13-1-7,5-2-13,2-3-24,9 0-20</inkml:trace>
  <inkml:trace contextRef="#ctx0" brushRef="#br0" timeOffset="33655.925">24848 13738 146,'0'0'0,"0"0"0,0 0-2,0 0-1,0-12 2,0 12 0,8-12 0,2 4 0,8 1 0,2-3 1,10 0 0,0-7 2,12 6 1,-2-4 2,13 2 2,6-3 1,6 5 0,4-2 2,7 8-2,2 2-1,9 0-1,10 2-1,-4 1-1,3 0-1,1 2-1,-2 3-1,0 2 1,-4 3 0,-2 2-1,-8 10 0,-6-5 0,-10 6-1,-10 0-1,-6 4-1,-13-1-6,-4 2-12,-17-7-25,-2 4-20</inkml:trace>
  <inkml:trace contextRef="#ctx0" brushRef="#br0" timeOffset="34133.9524">26908 13868 184,'0'0'3,"0"0"-2,15 8 1,-11 1 0,6 6 0,-4 1 1,4 9-1,-5 2 2,-1 6-3,-3-1 0,-1 7-1,0-6 1,-2-1-1,-2-5-3,-1-3-2,0-10-2,1-2-5,4-12-5,-10 4-1,10-4 0,-13-16-1,8-1 3,-3-9 3,2 0 2,-1-10 7,3 3 8,1-6 2,3 5 1,1-2 2,6 7 2,6 0 3,1 7-1,8 5 0,-3 4-2,11 7-2,1 6 0,-2 2-1,1 8-2,-6 7-2,-1 3-1,-10 6 1,0 1-2,-13 7 2,-10-5 0,-6 5 0,-9-4 0,-2 2-5,-6-7-6,2 1-11,1-2-24,0-5-20</inkml:trace>
  <inkml:trace contextRef="#ctx0" brushRef="#br0" timeOffset="34496.9731">27272 14096 174,'0'0'1,"0"0"0,0 0-1,11 0 1,-11 0-1,9 2 0,-9-2 0,0 0 0,6 14-1,-6-14 1,-4 18-1,-4-9 1,-2 3 0,-1 1 1,0 1-1,0-3 0,5 2 0,2-1 1,4 0-2,2 3 2,8-3-1,5 3 3,6-4-1,0 4 0,2-2 0,-1 5-1,-1-7 2,-5 3-1,-3 0 0,-6 1-1,-7 1-1,-4 0-4,-13 0-11,-6 3-18,-15-2-26</inkml:trace>
  <inkml:trace contextRef="#ctx0" brushRef="#br0" timeOffset="35012.0026">24843 14396 108,'0'0'0,"0"0"0,0 0 0,0 0 0,0 0 0,0 0 3,0 0 1,12-9 4,-1 1 0,9-3 0,4-2 4,11-2 1,2-7 0,14 5 0,9-5 0,7 6-2,9-3 0,7 8 0,6-3-1,7 9-2,13 5-2,-1 0 0,-2 7-4,2 9-1,-5 9-1,1 5-1,-4 12 0,-10 3 0,-9 10 0,-7 4 0,-7 3 1,-10 1 1,-4-6 0,-12 7-1,-8-3 0,-5-3 0,-4-3-2,-4-6-6,-6 0-6,-1-8-14,-2 2-14,-1-14-18</inkml:trace>
  <inkml:trace contextRef="#ctx0" brushRef="#br0" timeOffset="35499.0304">27124 15125 206,'0'0'1,"0"0"1,2 16 1,-1-4 0,-1 5-1,0 1 2,-1 7-1,1 3-1,0 0 1,-2 4-2,-3-5 0,1 4-1,-1-7-2,2 2-2,-2-8-1,0 0-2,0-6-2,1-3-4,-8-5-2,12-4-2,-17-5 2,13-8 1,-6-4 2,7-6 5,-3-2 3,6-5 8,0 2 3,8-3 1,7 5 3,-1-1-2,10 7 0,-5 2 0,11 5-5,-4 5-1,7 4-2,-6 4 0,-1 2 0,-1 9-1,-1 3 1,-5 7 0,-2 0 0,-7 5 1,-3-1 0,-7 3-1,-1-4-1,-11 2 1,-5-6-1,-5-1-4,-3-5-4,-2-2-13,0 1-21,-2-9-16</inkml:trace>
  <inkml:trace contextRef="#ctx0" brushRef="#br0" timeOffset="35962.0569">27450 15400 143,'0'0'1,"0"0"1,0 0 2,9-5 3,-9 5 1,9-7 2,-9 7 2,12-10-1,-12 10 0,17-12-1,-6 9-3,0 2-2,1 1-4,-1 1-4,1 9-4,-5 0-3,-1 5-2,-5-1 1,-1 6-2,-2-3 3,-5 0 1,-1-3 2,-2 3 3,3-1 4,1-6 2,2 4 4,4-14 2,0 0 1,8 3 0,4-3 0,7 0 0,0 1 0,4 1-3,7 3-2,-4 5-1,3 8-1,-8-3-1,-1 9 0,-8-6-1,-3 3 0,-9-1 1,-9-1 1,-11 0 0,-9-2 0,-4-2-2,-6-3-6,-3-3-19,0-1-35,-6-6-5</inkml:trace>
  <inkml:trace contextRef="#ctx0" brushRef="#br0" timeOffset="41230.3583">26997 11893 63,'0'0'4,"0"0"2,6 0-3,-6 0 3,0 0-1,0 0 1,0 0 0,0 0 1,0 0-3,0 0-2,0 0 1,3-7 0,-3 7 0,0 0 1,0-11-1,0 11 1,0-11-2,0 11 1,0-13-2,0 2-1,1 1 0,-1-1 0,1 1-1,2-2 1,-1-5 1,1-2 0,1 4-1,1-6 1,3 3-1,0-5 0,6 6 0,4-7 0,0 8-2,5 1 1,-2-1 0,8 3 1,-6-2-2,6 2 2,-6-2-1,3 4 1,2-1 1,0-1 1,1 1-1,1 0 0,3 0 1,-1 2-1,4 0 2,-4 4-1,7-1 0,-4 0 2,3 1-2,1 3 2,-5 1-1,3-1 2,-6 3 1,1-2-1,-8 2 1,0 0-1,-7 0-1,-4 2 0,0 1-5,-3-1-12,-10-2-31,17 8-15</inkml:trace>
  <inkml:trace contextRef="#ctx0" brushRef="#br0" timeOffset="41851.3938">27533 12851 41,'0'0'2,"0"0"-1,0 0 3,1-9 1,-1 9 1,4-17 1,0 8 1,-3-3 0,3-3 1,-1 1-1,2-1 0,0 1-1,2-2-2,2 0-1,4 0-1,0-2 1,6 2-3,6-2 1,0-1-1,6 1 1,-2 0-2,9 1 1,-3 2-1,8-2 0,-3 3 1,0 2-1,1 0 0,1 3 0,0 3 0,-6 1 0,2 3 0,-10 1 0,4 1-1,-11 3 1,2 2-1,-5 3-5,2 0-14,7 8-22,-8-2-8</inkml:trace>
  <inkml:trace contextRef="#ctx0" brushRef="#br0" timeOffset="42319.4205">28022 13462 3,'19'-21'23,"7"-2"4,0 2-1,9-3 2,-2 4-4,9-2-4,4 3-5,1 0-5,3 4-4,-4 1-2,5 3-3,-7 3-2,3 3-4,-12 2-2,-5 3-8,0 0-8,-5 9-12,-4-1-9</inkml:trace>
  <inkml:trace contextRef="#ctx0" brushRef="#br0" timeOffset="42887.453">28196 15100 81,'0'0'3,"0"0"0,1-14 2,-1 5 0,4-5 3,-2-3-1,4-4 1,0-9 4,4 1 0,2-7 1,9 2 1,7-4 1,0 2-1,9-2 2,-1 0-1,12 3-4,-4 0-1,10 6-3,-5-2-1,-1 2-3,4 5-2,-4 2-1,3 6-3,-7 5-4,1 4 0,-3 3-3,-5 4-2,-5 3-2,-7 5-4,-3 3-7,-9 2-16,2 3-22</inkml:trace>
  <inkml:trace contextRef="#ctx0" brushRef="#br0" timeOffset="48185.7561">27160 11822 0,'0'0'6,"0"-11"0,0 11-1,5-17-2,-2 8 2,3-2 0,0-6 0,2 4 0,0-5-2,-1 6-1,2-6 2,0 4-3,2-1 0,-2 2-1,4 3 0,-2 1 0,3 1 0,1-4 2,2 3-1,0-1 1,4 0 2,2-1 0,2-2 2,0-1 0,2 3 0,5-1 0,-2-2-1,5 0 0,-5 4 1,7-1-4,1 3-3,-3-1-10,2 5-8,-7-1-19</inkml:trace>
  <inkml:trace contextRef="#ctx0" brushRef="#br0" timeOffset="50768.9038">26353 11243 1,'-10'0'5,"-1"0"-1,3 0 0,-2 0 0,2 0 0,-2 3-2,10-3-1,-17 5 0,17-5-1,-16 4 2,7-1-2,0 1 1,-1 1 0,-2 0 0,0 3 0,-2-1 2,2 2-2,-3 0 0,-1 1 2,0 1-2,1 0 1,-1-1-1,2 2 3,-1 0-1,2-4 2,-1 1 0,2-1 1,0-1 0,2 0 0,2 2-1,0 0-2,1 0 1,-1 2-3,2 3 1,1-3-1,0 3-1,-2-1 2,3 1-1,0-2 1,1 0-1,0 0 3,1 3-3,-1-3 1,1 3 0,2-2-1,-1 3 0,0-4 0,1 5 0,0-3-1,-2 4-1,2 5 1,2-6 0,0 7-1,-1-7 1,1 5-1,-1-4 1,1 4 0,0-7 0,0-1 0,0 0 1,1 0-1,-2 1 0,1-1 0,2 1 0,2-1 0,-1 1 0,0-1 0,1 2 0,2-1 0,1 0 0,1 0 0,-1-1 0,2 1 0,0 0 1,-1-2-1,4 1 1,-3-3-1,2 3 1,0-2 1,-1 0 0,0-2-1,1 2 0,2 0 2,-1 2-2,0-4 0,2 4 0,-1-1 0,3-1 1,0-1-2,-1 2 1,0-3-1,2 2 1,-3-4-1,3 1 1,-4-1-1,4 1 1,-2 5-1,6-7 2,1 5-1,-2-6 0,4 3 1,-5-5 1,5 2 0,-3-6-2,3-7 3,-6 2-2,1-8 0,1 6 1,-2-9-1,2 5 0,0-3 0,-2 0-1,-1 4 0,2-3-1,-3 2 0,2-6 1,0 5-1,0-5 0,-3 2 0,3-3-1,-3 1 1,3-2 0,-6 1-1,2-2 1,-4 2-1,2-4 1,-5 1 0,2-3 0,-4 0 1,0-2-1,-1-2 1,-3-2-1,-1-1 1,1-1-1,-3-2 1,0-2 0,0-2 1,-3 1-1,-1-1 1,1 2-2,-4 1 1,-1-1 0,0 3 0,-2 1-1,-2 7 0,-2-3 2,1 3-1,-6 1 2,2 2 1,-4 1 0,1 1 3,-4 0 0,4 3 1,-4 1 0,1 1 1,-1 2-2,3 2 0,0 0-3,2 2 1,3 4-2,1-2-1,4 4-1,1-1 0,10 4 0,-12-4-1,12 4-1,0 0 1,0 0-1,0 0-1,0 0 0,-9-3 0,9 3-2,0 0 0,0 0-5,0 7-6,0-7-11,-1 15-17,-1-5-23</inkml:trace>
  <inkml:trace contextRef="#ctx0" brushRef="#br0" timeOffset="51739.9594">28553 11180 56,'0'0'3,"0"0"0,0 0 2,0 0 1,0 0 3,0 0 4,-6-4 3,6 4-1,0 0 0,-13-8-1,13 8-1,-16-3-2,8 3-3,-2 0-4,0 0 1,-2 7-4,-1 1 0,0 2-1,2 3 0,-1 1 0,3 1 1,0 1-1,4 1 3,1 2-1,4-2 0,0 0 3,0 0-1,4-2 2,4-3-1,1 1 1,2-3 1,1-2-2,3-1-1,0-3 1,2-3-1,-1-1-2,2 0 0,-1 0 0,0 0-4,-2-1-1,-2-3-6,0 0-7,-4 1-13,-9 3-22,16-17-16</inkml:trace>
  <inkml:trace contextRef="#ctx0" brushRef="#br0" timeOffset="52085.9792">28768 11301 74,'0'0'4,"0"0"3,0 0 2,0 0 7,0 0 0,0 0 4,0 0 1,8 13 2,-8-13-1,8 18-3,-3-3-4,0-3-4,-1 4-2,2 2-9,-3-1-22,-2 2-40,10 3-6</inkml:trace>
  <inkml:trace contextRef="#ctx0" brushRef="#br0" timeOffset="53500.06">28896 12296 49,'0'0'4,"0"0"0,3 6 5,-3-6 0,0 0 2,0 0 0,9 8 0,-9-8 0,0 0-2,0 0-3,-6 0-2,6 0-2,-16 0 4,6 2-1,-4 4 3,1 8 0,-2-4 1,3 6-1,-2 0 2,5 5-2,-1-2-2,6 3-1,1-4-3,3 0 0,2-1 0,3 0-1,8 0-1,-3-3-5,6-1-10,0 1-16,2-11-25,8 5-7</inkml:trace>
  <inkml:trace contextRef="#ctx0" brushRef="#br0" timeOffset="53859.0806">29159 12492 98,'0'0'3,"0"0"3,0 0-1,0 0 1,13-8 0,-13 8-2,17-7 2,-8 5-1,3 2-3,2 0 0,0 0-4,-1 6 0,0 4 1,-3 3 0,1 4 0,-2 2 1,-2 3 1,-2 0 1,-4 3 5,-1-4 1,-1 0 3,1-3-1,0-2 1,-2-4-2,0 0 1,2-12 0,0 12-2,0-12 0,11 2-2,-2-2-2,6-6-8,3 1-18,6-13-35,7 4-8</inkml:trace>
  <inkml:trace contextRef="#ctx0" brushRef="#br0" timeOffset="54278.1045">29344 13162 37,'0'0'6,"0"0"4,-15 0 3,5 0 3,-1 6 2,-2 2 3,0 2 1,-3 1 0,4 4-4,3 2-4,4 0-4,3 1-2,2-2-2,0 1-2,7-2 0,3-2-4,2-2-9,2-4-11,1-4-20,8-1-23</inkml:trace>
  <inkml:trace contextRef="#ctx0" brushRef="#br0" timeOffset="54662.1265">29597 13227 64,'0'0'4,"0"0"-2,0 0 2,0 0 0,0 0 0,10 0 2,-10 0 0,10 7 0,-10-7-1,12 19-2,-12-6 1,-8 1-1,2 4 1,-4-1 0,3 2-1,-4-3 1,4 0-1,-2-5 1,9 1-1,9-4 3,-9-8-2,26 9 0,-12-7 0,9-1 0,-3 1 1,7-1 0,-5 2-2,-1 0-1,2 3 1,-2 3-2,-2 2-1,-3 0 1,-6 4 1,-2-1 1,-7 7 0,-1-6 1,-7 4 0,-5 6 0,-7-6-7,1 5-13,-5-10-26,0 8-19</inkml:trace>
  <inkml:trace contextRef="#ctx0" brushRef="#br0" timeOffset="55092.1511">29756 14154 32,'0'0'6,"0"0"5,-5-13 2,5 13 4,-12-9 1,2 7 3,1-3 0,-3 2 1,-1 3-4,0 5-6,-1 4-1,-1 1-4,-2 3-1,5 3-2,-3 9-2,11-4-1,2 2-1,2-2 0,2 4-3,8-7-7,5 3-8,3-9-11,4 2-19,-2-8-15</inkml:trace>
  <inkml:trace contextRef="#ctx0" brushRef="#br0" timeOffset="55515.1753">30002 14283 106,'0'0'2,"0"0"1,0 0 0,0 10 1,0-2-1,0 5 1,-1 1-1,-2 1 2,-1 4-2,1 1-1,-2 1-1,2-2 0,-2 1 0,0 0 1,2-3-1,0-3-1,1-1 2,-1-5-2,3-8-2,-2 11 4,2-11-2,0 0 1,0 0 3,0 0-1,7-3 1,-7 3 0,17-10 1,-7 4-1,5 0-1,-3 0-1,3 0-2,-1 2 1,4 2-1,-3 0 0,1 1-2,-3 1-2,1 0-7,0 0-9,-3 0-15,7 5-21</inkml:trace>
  <inkml:trace contextRef="#ctx0" brushRef="#br0" timeOffset="55681.1848">30088 14408 147,'0'0'4,"0"0"2,5 0 2,-5 0 2,8 7 1,-8-7 0,10 19 0,-6-3 2,1 4-8,-1 4-12,4-2-35,4 10-20</inkml:trace>
  <inkml:trace contextRef="#ctx0" brushRef="#br0" timeOffset="63343.6231">29231 11007 0,'-12'-18'1,"5"6"1,1-3 0,1 1 0,-1-4 1,2 0-1,1-3 0,-1 2 1,2-4 0,1 3 2,1-4 0,0 4 2,0-4 0,3 1 3,4-2-1,0 1 1,3-1-1,2-1 0,3-1-1,5 1 1,1-1-2,2 2-1,2 0 0,2-3-1,5 7 1,-2-6-1,7 9-1,-1-5 0,8 6-2,2-2 0,2 6 0,5 2-1,-5 3 0,4 1 0,-5 3 0,3 3 2,-7 0-1,-5 1 0,1 0 2,-5 1 0,2 3 0,-6 0-1,9 1 0,-2-1-1,-3 3 0,0-2-1,-4 2 0,2 1-1,-6 0-3,3 0-6,-10 1-11,-4 2-13,-5-3-18</inkml:trace>
  <inkml:trace contextRef="#ctx0" brushRef="#br0" timeOffset="63897.6547">30270 10545 16,'0'0'1,"0"0"1,0 0 2,0 0-1,0 0 3,9-6 0,-9 6 3,14-2 0,-4 2 1,1 0 0,1 0 1,2 2 0,2-1 1,1 1 1,-2-1 0,2 0 1,-1-1 2,-1 0 0,-2-1 2,-1-3-2,-2-3 0,-1-3-3,-2-4-6,-4-7-12,1-5-34,-2 5-25</inkml:trace>
  <inkml:trace contextRef="#ctx0" brushRef="#br0" timeOffset="66312.7929">30372 11036 0,'0'0'5,"0"0"1,0 0 3,1 11 2,-1-11 2,0 0 0,0 0-1,0 0-1,7-9 1,-7 9-4,5-13 2,-3 3-3,1 1-1,-2-3-2,2 4 1,-3-3 0,1 0-2,-1 1 1,0 10-1,0-16 0,0 16-1,0-12 0,0 12-1,0 0 2,0 0-1,0 0-1,0 0 2,0 0-2,0 0 1,0 0-1,0 0 2,0 0-1,14 0 1,-14 0 1,11 11 0,-3 0 2,-1-1 0,1 7 0,1-5-1,-1 6 0,2 5 0,0-4 0,3 3-1,-3-3-1,-1 3 0,1-4-2,-1 2-2,1-4-5,-3 0-12,-4-6-26,4 4-20</inkml:trace>
  <inkml:trace contextRef="#ctx0" brushRef="#br0" timeOffset="66474.8022">30481 11365 197,'0'0'5,"0"0"1,0 0 1,10-7-1,3 2-5,-1-1-17,4-6-30,6 3-13</inkml:trace>
  <inkml:trace contextRef="#ctx0" brushRef="#br0" timeOffset="67185.8428">30690 12206 69,'0'0'5,"0"0"2,0 0 4,0-5 2,0 5 1,0 0 1,0-15 1,0 15-1,4-14-3,-2 4-2,1 0-3,-2-4-4,0 1 0,-1-5 0,0 3-1,0-4-1,0 2 0,-2 2 0,0 1 0,0 2-1,1 2 2,1 10-4,-1-9 1,1 9-1,0 0 0,0 0 0,0 0-2,2 11 2,1 0 0,2 5 2,1 1 0,2 5 2,1-2 0,3 4 0,-1-2 1,3 1-1,-1-1 0,1 1 0,-3-3 0,4 1-1,3-5-1,-4 6-5,0 2-5,-4-6-8,7 5-10,-11-8-10,6 6-6</inkml:trace>
  <inkml:trace contextRef="#ctx0" brushRef="#br0" timeOffset="67323.8507">30854 12435 136,'0'0'3,"0"0"4,0 0 0,0 0 2,0-9 1,0 9-1,13-12 0,-1 5-7,9 2-23,-7-2-36,12-3-2</inkml:trace>
  <inkml:trace contextRef="#ctx0" brushRef="#br0" timeOffset="67978.8882">31081 13030 57,'0'0'3,"0"0"0,0 0 2,0 0 0,0 0 1,0 0 0,0 0 0,-8 0 0,8 0-3,-7 11 1,7-11-3,-11 14-1,8-3 0,-1 0 0,-2 3 0,4-1 1,-1 1-1,0 1 1,3-1 2,0-2 0,2 3 1,3 0 0,3-4 2,-3 1 0,5-2 0,3-2 1,-2-1-1,4-3 0,-4-2 1,2-2-1,1 0 2,-1-4 0,-3-3 1,0-3 1,-3 0 0,-3-3-1,-1-2 1,-1 0-2,-2 0-2,-7-4-1,-3 5-4,-5-2-4,0 6-5,-4-1-9,-3 9-19,-2 2-29,1 9-4</inkml:trace>
  <inkml:trace contextRef="#ctx0" brushRef="#br0" timeOffset="68526.9195">31380 14163 75,'0'0'4,"0"-12"3,0 12 1,0-14 5,0 2 1,0 0 3,0-5 0,0 0 3,1 2-3,-1-4-2,0 2-1,0-2-3,2 3-1,1 0-1,1 5-3,-2-2 0,-2 13-2,7-13-2,-7 13 0,0 0-1,10-4 0,-10 4 0,10 7-1,-1 3 0,0 3 1,4 5 0,3-1 1,-5 8-1,5-1-2,-1 2-4,1-2-2,-4 5-8,3-4-15,-7 3-26,-1 2-15</inkml:trace>
  <inkml:trace contextRef="#ctx0" brushRef="#br0" timeOffset="68711.9301">31512 14386 204,'0'0'3,"0"0"4,1-4 1,-1 4 0,20-20-2,-2 5-5,2 1-31,2-9-26,18-1-9</inkml:trace>
  <inkml:trace contextRef="#ctx0" brushRef="#br0" timeOffset="70286.0201">30424 10705 20,'0'0'0,"0"0"0,-11 4 0,2 4 0,0 2 0,-5 3 0,-1 4-1,-2 7 1,1 2 0,-2 6 0,-7 1 1,7 6 1,-3-2-1,5 9 2,-3 4 2,9-1 0,-4 6 0,6 1 1,5 3 0,2 4 0,0 4-1,5 3-1,5 3 1,2 6-3,8 4 1,-3 4-1,7 1 0,-2 7 0,6 0-2,-2 4 1,6 5-1,-7 3-1,2-1 1,1 8 0,1 5 0,-1-3 1,-2 9-1,-1-6 1,2-7 0,1 8 1,-1-2 2,3-6-2,-3-5 2,10-2 2,2-8-1,2-3 2,9-6-1,1-5-2,3-3 2,4-7-1,7-5-2,-2-6 2,-2-2-5,8-11 1,-4-1 0,2-12-2,-1-11 0,-3-5-2,2-9 0,-5-6 1,1-5 1,-6-8 0,-3-6 2,-10-8 2,2-4 3,-6-8 1,-7-1 0,3-9 1,-5-5 1,-2-9 1,1-6-3,-3-5-2,-2-4 0,-4-11-2,7-4-1,-9-6 0,-1-10-1,-6 2-1,-2-4 1,-1-3-1,-5-4 0,-1 1-1,-6-1 1,-4 1 1,-7 3-2,-8-2 1,-4 3 0,-2 0 1,-3 0 2,-3 1 1,-3 1-2,-5-1 1,2-2 2,0 2-2,-1 0 0,-5 4 0,0 2-2,-6 5 0,-4 4 0,-2 3 0,0 7 0,-4 8 0,-3 5 0,-1 7 2,2 4 1,0 6 1,2 2 1,-1 7 0,1 7 2,7-2-1,0 7 0,8 0 0,2 6-2,8 4-1,6 4-2,3 4-3,8 4-4,3 6-10,5 3-15,-1 3-31,10 14-13</inkml:trace>
  <inkml:trace contextRef="#ctx0" brushRef="#br0" timeOffset="76924.3998">22608 16663 192,'0'0'3,"0"0"0,10 0-1,-10 0 1,9 5-1,1 0 1,-1 5 1,2 1-2,-3 6-1,4 2-2,-1 6 0,5 7-3,-5-1-6,1 3-8,-3-3-15,2 1-17,-5-6-13</inkml:trace>
  <inkml:trace contextRef="#ctx0" brushRef="#br0" timeOffset="77392.4266">22614 16661 119,'5'0'2,"9"-3"1,2 3 0,3-2 0,3 2 0,2 0 1,3 2-1,2 1-2,-9 5-4,-2 3-7,-4 6-4,-4 1-5,-7 5-1,-3 7 0,-7-2 3,-6 1 3,-5-2 8,-2-2 7,3-7 8,1 2 4,3-11 5,4-4 2,9-5 0,0 0-1,0 0-4,14-3-2,0-2-4,4-1 1,2 3-4,1-1-2,3 3-2,-1 1 0,-2 3-1,-3 2 0,-2 6 0,-2 2 1,-3 1 1,-3 3 0,-5 3 2,-3-3-1,-1 4 1,-9 0 0,-4-1 1,-2-2-2,-4-1 0,0-2-2,-1-4-3,0-1-6,3-7-13,4 2-20,-1-5-25</inkml:trace>
  <inkml:trace contextRef="#ctx0" brushRef="#br0" timeOffset="77810.4505">23130 16849 162,'0'0'5,"0"0"4,0 0 2,0-16 0,0 16 0,-6-8 0,6 8 0,-14 0-1,3 4-4,2 4-4,-2 4-2,5 5 0,1 0-2,1-1 2,4 0-2,0-2-3,4-2-3,3 1-3,5-6-1,-2-2 1,5-5 0,0-1 0,0-8 2,-2-4 3,1-3 9,-3-1 2,-2 2 6,-2 1 1,-3 2 3,-1 2 0,-3 10-2,1-10-2,-1 10-2,0 0-4,0 0-2,2 7-3,-2-7-2,5 17 0,1-7-3,-2 2-5,8 0-8,6-1-6,-3-2-11,9-2-5,-2-5-7</inkml:trace>
  <inkml:trace contextRef="#ctx0" brushRef="#br0" timeOffset="78228.4744">23560 16723 99,'0'0'9,"0"0"4,0 0 4,0 0 3,0 0-2,-4-9 3,4 9-2,-17-2 0,5 2-7,-2 4-6,-3 4-4,2 1-2,0 5-1,4 1-4,1 0 1,5 4-2,5-4-1,0-2 0,9-4 1,3 2 0,4-11 2,3 0 4,3-4 2,-2-7 2,1 5 2,-3 0-2,-2 5 2,-1 1 0,-3 3-1,-2 10-1,0 0-1,-3 8 1,2-1-2,-2 4 2,0-3-2,-3 2 1,0 3-1,-4 1-1,0-1 0,0-2-1,-2 0 0,-6-2-2,-4-5-1,-3 0-2,-6-5-1,-2-4-2,-2-1-1,0-6-7,-1-1-12,3-9-12,1-7-23</inkml:trace>
  <inkml:trace contextRef="#ctx0" brushRef="#br0" timeOffset="78960.5163">23997 16690 82,'0'0'6,"0"0"3,-6-14 1,6 14 2,-16-8 1,2 3 1,-6 3-1,1-1 1,-6 3-6,5 3-2,-4 2-2,5 4-1,1-1-2,6 3 0,12-11-2,-13 17 1,13-17-1,0 13 1,0-13 0,11 9 2,-2-6 1,6-3 2,0 0 2,4 0 1,4 2-2,-4 0 2,7 2-2,-7 4-1,4 5-2,-7 4-2,2 9 0,-11 1-2,0 4 0,-4-2 0,-3 5-2,0-2-1,-5 1 0,-3-7-2,-3-2 0,-3-6 2,-7-3 0,6-2 1,-7-9 2,6-4 1,-5-3 0,6-9 2,0-5 0,7-7-1,6-2 0,2-3 1,2-1-1,10-2 1,9-3-1,0 6 1,8-1-1,-4 6 0,8-2 1,-4 6-1,4-4 0,-7 10-2,-1-1 1,-4 3 0,-2 2 1,-4 0 0,-3 1 0,-12 9 1,15-11 2,-15 11-2,0 0 0,1-8 1,-1 8-2,-7 0 3,7 0-2,-13 12 0,6-2 0,2 4 1,3 0 1,0 4-1,2-1 0,2 3-2,6 2 0,1-4 0,4 1-3,-1-5-12,0-1-20,-1-8-35,5-1-1</inkml:trace>
  <inkml:trace contextRef="#ctx0" brushRef="#br0" timeOffset="79115.5252">24206 16452 196,'0'0'-12,"0"0"-13,0 0-13,0 0-22</inkml:trace>
  <inkml:trace contextRef="#ctx0" brushRef="#br0" timeOffset="79967.5739">24457 16673 104,'0'0'2,"0"0"2,-7 0-1,7 0 3,0 0 0,0 0 2,-9-3 0,9 3 2,0 0-2,0 0 1,0 0-1,-2-12 0,2 12 0,0-12-1,0 12 0,7-14 0,-7 14-1,17-8-2,-7 7-1,4 1 0,6 0-2,-3 4 0,4 3 0,-6 5-1,5 0 0,-7 3 0,5-1 0,-10 1 0,0-3 0,-4 1 1,1-4 0,-5-9 1,3 11 1,-3-11-1,0 0 0,5-6 1,-3-2-1,2-7 2,2-2-3,1-4 0,3 2 0,0-2 1,3 1 1,-2 1 0,1 6 1,2-1-1,-1 8 0,1 0 0,1 5 2,1 1-3,-2 0-1,0 3 0,-1 2-1,0 1 0,-2 0-2,-2-1-1,-9-5-1,15 11 0,-15-11 0,0 0-1,0 0-2,0 0 2,0 0-1,-8 0 4,-3 0 0,-3 0 1,-2 0 0,0 4 2,2 2 0,0 2 1,1 1 0,6 7 0,4-3-1,3 4 2,0 0-2,7 5 1,0 2-1,5 0-1,-1 3 1,1 0-3,-2 2-1,-1-1-9,-5 2-13,-4-4-22,2 2-20</inkml:trace>
  <inkml:trace contextRef="#ctx0" brushRef="#br0" timeOffset="80328.5945">23215 17567 66,'0'0'7,"0"0"0,9-1 6,2 1 2,2-2 4,3-1 1,4-2 2,5-1 3,26-6-3,16-10-3,16-1-2,8-4-3,11-3-1,4-3-3,5 1-1,-3 1-2,-3 4-3,-3 1-1,3-3-1,5 7-1,-6-2-2,-10 3-7,-1-1-26,2 5-36,-17 2-5</inkml:trace>
  <inkml:trace contextRef="#ctx0" brushRef="#br0" timeOffset="88648.0704">23984 9007 19,'0'0'4,"0"0"-1,0 0 1,0 0 2,0 0 2,0 5 4,0-5 2,4 14 2,1-1-1,1 4 3,1 5-1,-1 9-1,2 0-1,1 6-2,0 3-3,1 4-1,1-4-2,-1 8-2,0-7-1,-3-3-2,3 1-2,-4-5-4,0-3-9,-1-2-12,-4-9-26,0 1-12</inkml:trace>
  <inkml:trace contextRef="#ctx0" brushRef="#br0" timeOffset="89551.122">24097 9015 43,'0'0'2,"0"0"2,0 0 1,0 0 1,0 0 0,6-8 2,-6 8 0,12-5 1,-1 2-1,1 0 0,4 0-1,4-2-1,1 0 1,6-2-1,0-1 0,5-1-1,-1-3-1,5 0 2,-4 3-1,4-2 0,-3-1 0,4 1 1,-1 3-1,-4-1-1,2 1 1,-5 1 0,1-1-3,-6 3 0,3 1-1,-8 1-1,-2 3 0,-3 0 0,0 0 0,-2 4-1,-1 3 1,-3 2-1,0 3 1,-2 5 0,-1-3-1,1 7 2,-2-2-1,1 4 0,-1-1 1,2 2 0,1 0 0,2 0 1,2-2-1,-4 7-1,5 2 1,0-4-1,-2 4 0,4-3 0,-4 5 0,3-5 0,-4 7-1,4-6 2,-3 0-1,-1 0 0,-3 3 0,-3-3 1,-2 0 0,-1 0-1,-1-3 1,-7 1 0,0-5 2,-3 0-1,0-2 0,-2-2 2,-1-1-2,-3-2 1,-2-2-1,-4 1 2,-2-3-2,-7 0 1,0-2-1,-3 3 2,-3-5-1,-1 1 1,-2-1 2,3-3-2,0 1 2,5-2-1,1 2 1,4-5 0,2 0-1,5 0-1,5 2-1,1-2 1,6 0-3,-1 0-7,10 0-15,-15 0-35,10 6-13</inkml:trace>
  <inkml:trace contextRef="#ctx0" brushRef="#br0" timeOffset="90222.1604">24556 8901 3,'0'0'1,"0"0"1,6 0 2,-6 0-2,0 0 2,0 0-1,0 0 1,0 0-1,0 0 1,-10-6-3,10 6 0,0 0-1,0 0 2,-14-1-2,14 1 0,0 0-2,0 0 2,0 0-1,0 0 0,0 0-4,-8 4-6</inkml:trace>
  <inkml:trace contextRef="#ctx0" brushRef="#br0" timeOffset="91390.2272">24405 9082 3,'0'0'2,"0"0"0,-5-10 1,5 10 0,0 0 1,-4-12-2,4 12 2,-3-13-1,3 13 0,0-15-1,0 7 1,-1-4-1,1 1 2,-2-2-1,4-1 2,-4-5-2,1 4 2,1-3-1,0 0-1,0 0 0,0 1-1,0-3-1,0 3 0,4 0 2,0 1-2,2 2 0,-1-1 2,0-1-1,1 3-1,2-3 2,0 1-2,1 0 1,2-4-1,1 1-1,-2 0 1,4-2 2,-3-6-2,3 6 1,-2-3 0,2 7 0,4-4-1,-4 6 3,4-4-3,-3 10-1,3 1 0,-2-1 1,4 1-1,-6-2 0,0 4 1,1-2-1,-1 1 1,1 0 1,0 0 0,-1 3 0,-2-1 1,3-1 0,-1 2 1,2 0-1,0 0 0,4 3-1,-1-3-1,4 3 2,-1 0-3,1-2 1,-2 2 0,4 0-1,-4 0 1,1 0-1,-6 0 1,4 0-1,-5 2 1,1-2 1,-5 3-1,3 0 1,-2 0-2,0 1 2,2 0 0,2 1 0,7 0-1,-5 2 1,8-3 0,-5 1 0,4 2 0,-5-1-1,5-1 2,-8 0-1,-1 2-1,-2 0 2,-1-1-1,0 0 0,-3 1 2,1 3-2,-1 6 1,-1-5 0,4 3 0,-3-1-1,2 5 2,-1-7-1,-2 6 0,3-6 1,-4-1-1,1 1 2,-2-2 0,0 2-2,-2-1 1,0 1 0,-2-2 0,0 3-1,0-3 2,-1-1-2,-1 2 0,-1-10 0,1 13-1,-1-13 0,1 10-3,-1-10-6,1 10-11,-1-10-21,0 0-25</inkml:trace>
  <inkml:trace contextRef="#ctx0" brushRef="#br0" timeOffset="91971.2605">25419 8881 104,'0'0'3,"0"0"1,0 0 0,0 0 1,0 0 1,0 0-1,0 0 0,0 0 0,11-7-2,-11 7-1,16-5-2,-1 3 1,-1-3 0,4 0 1,2-1-1,2-1 0,4-1 0,1 0 0,2 1 2,-2-3-1,6 1 1,-5 0 2,8 1 1,0-2 1,-1 0-1,4 1 2,-2-1 0,3 3-1,-4-2 0,6 3-1,-8-1 1,-3 2-3,-2 0 0,-3 3 0,-4 1-2,-4 1-2,-1 0-4,-7 0-11,-10 0-17,15 15-27,-15-15-7</inkml:trace>
  <inkml:trace contextRef="#ctx0" brushRef="#br0" timeOffset="93476.3466">25373 8922 5,'0'0'2,"0"0"0,0 0-1,0 0 0,0 0 2,0 0 1,0 0 1,0 8 1,0-8 2,2 16 0,1-5 4,-1 0 1,1 6-1,1-1 1,1 2 0,1 2-2,0 2-2,2-1-1,-2 3-4,2 6 0,-1-2-2,-1 3-1,0-4 0,-1 5-1,0-3 3,0 4-2,1-8 1,-2-1 1,2-1-1,0 0 0,0-3 1,1-2-2,0 0 0,-1-4 0,3-1 0,-3-1 0,2-1 1,-1-3-2,0 2 1,-7-10 0,12 12-1,-12-12 1,9 12-1,-9-12 1,7 9-1,-7-9 0,0 0 1,9 10-1,-9-10 0,0 0 1,10 8-1,-10-8 0,0 0 2,10 8-2,-10-8 0,0 0 0,12 11 1,-12-11-1,0 0 0,13 8 0,-13-8 1,10 4-1,-10-4 1,12 2 0,-12-2 0,12 0 1,-12 0 0,15 0-1,-6 0 1,0-1-1,2-3 2,1 0-2,2-1 0,-3-1-1,5 0 1,-4 3 0,4-4 0,3 5 2,-3-5 0,4 2 0,-2 0 2,6 0 0,-6-3-1,8 3-1,-6-2 2,1 0-3,1-1 0,2 2-1,0-4 0,-1 5 1,-1-1-1,-2 0-1,-1 1 1,-2 1-1,1 0 1,-3 2 0,1 0-1,-3 2 1,2-2 0,0 1 0,0 1-1,-2 0 1,0 0 0,-1 0-1,-2 0 1,1 0-1,-11 0 2,15 0-2,-15 0 0,11 0 1,-11 0-1,0 0 1,12 0 0,-12 0 0,0 0 0,0 0 0,9-3 0,-9 3 0,0 0 1,0 0 0,0 0 0,7-11 0,-7 11 0,3-9-1,-3 9 0,6-13 0,-6 13 0,5-19 1,-2 9-1,-1 1 1,-1-1-1,0-1 0,0 2 0,-1-2 0,0 0-1,1 0 1,-1-2 0,0-1-1,-2 1 0,1 0 0,0-4 0,0 2 0,0-2 1,1-5-1,0 4 1,0-3 0,0 4 0,0-4-1,1 5 1,-1-4 0,-1 5-1,1 1 0,-1-3 0,0 2 0,0-3 0,-1 2 0,1-3 0,-2 4 0,1-4 0,-2 2 0,0 0 0,0 3 0,-3-1 0,1 0 0,-5-3 0,3 3 2,-4-2-2,1-1 0,-1 2 0,0-1 2,-1-2-2,2 4 1,-3 0-1,2 0-2,-1 5-8,0 2-21,-10-1-37,4 6-2</inkml:trace>
  <inkml:trace contextRef="#ctx0" brushRef="#br0" timeOffset="94554.4082">26098 8546 4,'0'0'1,"0"-13"1,0 2 1,2 0-1,0-5 2,1 1-1,0-5 2,3-1 1,4 4-1,-1-4-2,0 5 1,6-3-1,-2 5 1,5-3-2,1 2 0,3-2 0,-1 3-1,3-1 2,-2-1-1,6 3 0,-6-3 2,5 3 2,-3 0-4,5 0 3,2 4 1,0-2 0,3 3-1,-3 2 2,6 1-3,-4 3 1,4-1 1,-5 3-1,0 0 1,0 0 0,-1 3-2,4 1 2,-3 0 1,4 1-1,-5 1 1,4 1-1,-4 3-1,6-3 1,-1 3-1,-4 2 1,4-2-2,-8 3 1,5-1-2,-6 3 0,4-1 1,-8 4-1,2-1 0,2 1 0,-3-2 0,-1 3 1,0-4 0,0 1-1,-2-2 2,-1 3-2,-1-4 0,-1 2-1,-4-1 1,0 2-2,-3 3 0,-2-5 0,0 3 0,-3-4 0,-2 3 0,-1-6 0,-2 6 1,-1-16 1,2 16-2,-2-16 1,1 13-2,-1-13-4,2 9-10,-2-9-20,0 0-31,6 8-4</inkml:trace>
  <inkml:trace contextRef="#ctx0" brushRef="#br0" timeOffset="95136.4415">26925 8790 68,'0'0'1,"0"0"0,0 0 2,4 0-3,-4 0 1,13 0 0,-2-3 0,-1 3 1,5-2-1,0-1 1,8-1 1,5-1 2,0 0 5,6-2 4,-2 2 1,10-3 3,-3-1 1,8-1 0,-3 0-1,-2-2-3,7 0-2,-4-2-3,7-1-4,-4 3 0,6-3-1,1 0-2,0 1 2,1 2-3,-2 0 1,0 3-1,-6 3-2,0-1-6,-9 4-13,-5 3-20,-12 0-26,-2 6-5</inkml:trace>
  <inkml:trace contextRef="#ctx0" brushRef="#br0" timeOffset="96383.5128">27074 8890 16,'0'0'3,"0"0"2,0 0 2,0 0 2,10 8-1,-10-8 0,15 17 2,-7-2-1,-5 2-3,7 0-1,-5 9-3,4-6 1,-6 9-2,0-8 0,2 9-1,-1 3 2,2-4 0,-1 5 0,1-6 0,1 2 3,2-5-3,-1 3 2,0-8-2,-1-3 1,0-3-1,1-1-1,-3-2 0,1-1 1,-6-10-1,10 14 0,-10-14 0,8 10 1,-8-10 1,0 0-1,0 0 2,8 5-1,-8-5 1,0 0-1,0 0 1,0 0-1,0 0 0,0 0-1,0 0-1,0 0 1,0 0 0,12 0 0,-12 0 0,14 0 1,-5 0 0,3 0-1,2 0 2,2-4-2,1-2 0,1 1 1,2-1-1,-1-2-1,2 3 0,-1-3 2,2 0-2,-3 0 0,2 0 1,2-1 2,4 1-2,-4-1 1,7 0 1,1 0-1,2 0 0,2-2 0,-1 3-1,1-4 0,-3 5-1,6-1 0,-11-1 0,1 4-1,-3-3 2,0 2-2,-2 2 0,-2-2 1,-3 2-1,0-1 1,-2-1 0,-2-6 0,1 6 0,-1-4 0,-1 5 1,-2-7 0,2 6 0,-3-4-1,-10 10 0,16-7 0,-16 7 1,10-8-1,-10 8 1,0 0 1,9-11-1,-9 11 0,0 0 0,8-12 0,-8 12 1,3-12-1,-3 12 0,4-14-1,-1 3 0,0 3 0,1-5 0,-2 3 0,1-2 0,-1 0 0,-2-5 0,0 3 0,0-6 2,-5 1 0,-2-6 0,-1 0 0,-5-5 1,1-3 1,-5-4-1,3 0 0,-5-2-1,5-2 0,-3 2-1,4-3-2,-2 8-11,2 5-31,-3 3-27,1 6-3</inkml:trace>
  <inkml:trace contextRef="#ctx0" brushRef="#br0" timeOffset="98283.6215">24461 8997 4,'0'0'7,"0"0"1,0 0-1,0 0 1,3-7-1,-3 7 0,2-12-1,-2 12 1,1-17-1,1 6 1,-1 1 0,1-4-1,0 1 1,1-1-1,0 1 0,1-2-2,-1-1-2,0 1 0,-1 1-1,0 2 2,0-3-1,-1 3 1,1-2-1,-1 2 1,0 2 0,2-2 0,0-1 0,3 2-1,-2-2-1,0 1 0,4-3 1,-1 1-1,8-1 1,-6 0-2,7 2 1,-4-4 2,4-5 0,-6 7 1,3-3 0,-3 4 0,-2-2-1,0 4 0,2-5 0,-10 17-2,17-14 0,-9 6-1,2 1 0,-2-1 0,2 1 0,0 0 0,1 0 0,0 0 0,2 0 1,-1 2-1,3-1 0,-2 0 0,1 3 0,2-2 0,0 1 0,1 1 0,1 1 0,-3-1 0,2 0 0,1-1 0,-1 2 0,1-1 0,-2 1 2,4-1-2,-4 0-2,6 3 4,-5 0-2,3 0 0,-2 0 0,2 0 0,-3 0 0,4 6 0,2-4 1,-3 4-1,6 0 0,-6 0 0,3 0 1,-4 3-1,6-2 0,-7 4 1,-1-4-1,1 5 1,-1-5 0,0 3 1,-2 2-2,0-2 2,-2-3-1,-1 3 1,0-1-1,-4 4 2,1 1-1,-1-4 0,-1 4 2,0-4-1,-1 6-1,1-8 2,-1 7 0,-6-15 0,9 14 0,-9-14-1,9 16 1,-9-16-2,10 12 0,-10-12 0,9 11 1,-9-11-2,9 7-3,-9-7-14,10 10-20,-10-10-26</inkml:trace>
  <inkml:trace contextRef="#ctx0" brushRef="#br0" timeOffset="99484.6902">25425 8728 3,'0'0'6,"0"0"-1,0 0 1,11-3-1,-11 3 1,9-1 0,-9 1 0,10-2-1,-10 2 0,10 0 1,-10 0-2,9 0 1,-9 0 0,11 0 1,-11 0-1,8 3-1,-8-3-1,12 5-1,-12-5 0,12 6 0,-12-6-1,8 9 0,-8-9-1,10 9 1,-10-9 0,8 11 2,-8-11-2,11 9 1,-11-9 1,10 11-2,-10-11 1,13 7-1,-13-7 2,15 7-1,-15-7 0,10 2 2,-10-2-2,11 1 2,-11-1 1,0 0-1,0 0 2,9 0-1,-9 0-1,0 0 1,0 0-1,0 0-2,0 0-1,0 0 1,0 0 0,5-5-2,-5 5 2,0 0 0,0 0 0,0 0 2,0 0-1,0 0 1,8-10-1,-8 10 2,0 0 1,5-14-2,-5 14 2,5-15-2,-3 5 2,2-2-2,0 0 1,4-2-2,-1-6-1,3 3-1,-1-5 1,4 1 0,-3-6 0,2 5 0,1-3-1,-2 7 0,-1-2-4,-2 7-12,-3 2-18,-5 11-26,0 0-5</inkml:trace>
  <inkml:trace contextRef="#ctx0" brushRef="#br0" timeOffset="101643.8137">25614 8883 0,'12'3'7,"-12"-3"5,16 0 1,-16 0 3,13-11 2,-13 11 1,15-18 1,-9 4-2,0-1-3,-2-2-2,0-2-3,-1-2-2,-1-2-1,0-1-2,-1 2-3,-1 1-1,0 4-1,0 0-7,0 2-22,6 7-27,-6 8 0</inkml:trace>
  <inkml:trace contextRef="#ctx0" brushRef="#br0" timeOffset="102545.8653">26209 8355 3,'7'-19'4,"-1"-4"2,2 0 0,0 0-1,4 1 0,-2 1-2,6 0 0,-3 1 0,5 2 0,-2 2-1,4-2 0,-2 4 0,6 1 0,-1-1-1,4 5 0,7-1-1,-4 0 2,8 3-1,-4 0-1,9-1 2,-6 1 1,4 4-1,-8 0 1,-1 0 1,3 0 1,-7 3 0,6 0-1,-7 0 1,4 5-1,-5-1-1,8 2 1,-6 1-2,5 4-1,4 1 2,-5 1-2,3 2-1,-4 0 0,5 3 0,-5 0 1,5-1-1,-7 1 1,0 0 0,-1 0 2,-3-2-2,1 1 0,-4-1 1,-1 1 1,-3-2-1,-1 1 2,-3-2-2,0 2 3,-3-4 0,-2 3 0,-1-3 2,-1 0 0,-2 0 2,0 0-2,-1-4-1,-1 0 0,-3-8-1,6 18-1,-6-18-2,7 14-14,-4-1-29,-1-5-16</inkml:trace>
  <inkml:trace contextRef="#ctx0" brushRef="#br0" timeOffset="128102.327">10754 16558 0,'11'11'3,"-11"-11"1,7 9 1,-7-9-1,8 10-1,-8-10 1,8 13-1,-8-13 0,7 14-1,-7-14 1,10 12-1,-10-12-1,10 12-1,-10-12 1,10 8 1,-10-8-1,9 7 1,-9-7 2,0 0 2,10 4 1,-10-4 3,0 0 2,13 0 3,-13 0 1,10-10-2,-10 10 0,19-19 0,-7 7-3,2-4-1,2 1-2,6-9-1,-1 2 0,4-5 1,2-3 0,4-2 0,-2-3 0,7 2 1,-2-1-1,6-3 1,-1 0-2,-1 3 0,2 1-1,-6 4 0,0 1-1,-6 6-2,-1 0 0,-8 9-4,-5 2-19,-11 1-47,-3 10-5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25:29.620"/>
    </inkml:context>
    <inkml:brush xml:id="br0">
      <inkml:brushProperty name="width" value="0.05292" units="cm"/>
      <inkml:brushProperty name="height" value="0.05292" units="cm"/>
      <inkml:brushProperty name="color" value="#FF0000"/>
    </inkml:brush>
  </inkml:definitions>
  <inkml:trace contextRef="#ctx0" brushRef="#br0">23242 6267 111,'0'0'6,"0"0"2,0 0 4,0 0 1,0-11 1,0 11 2,1-11 1,-1 11 0,1-13-6,-1 13-2,3-15-2,-3 15-3,10-14-2,-10 14-1,19-8 0,-1 7-1,-1 1-1,5 0 0,-3 2 1,6 5 0,-5 4-1,5 2 1,-10 1 0,-1 2 0,-5 2 0,-2 0 1,-5 2 0,-2-1 2,-3-1-2,-5-2 1,-2-3 0,0-1-1,0-2 2,-1-3 0,11-7-1,-13 8 0,13-8-1,0 0 0,0 0-1,-3-10-1,5-1 0,5 0-1,2-3 0,2 1-1,1-5 1,4 3-1,0-2 2,0 1-1,-1 0-1,1 0 1,-2-1 1,1 2 0,-3 1 0,-1 1 1,-4 1 2,-1 2-1,-6 10 3,5-14 0,-5 14-1,0 0 0,0 0 1,0 0-2,0 0 0,0 0 0,-5 7 0,3 6 0,-1 1 2,1 5-1,0 0-1,2 4 2,-1 0 0,1-1-2,0 2-1,1-4-2,3 2-9,-1-4-23,-2 1-34,6-6-3</inkml:trace>
  <inkml:trace contextRef="#ctx0" brushRef="#br0" timeOffset="152.0087">23815 6353 191,'0'0'5,"0"0"3,6 15 1,-6-4 1,1 5 0,-2 2 0,1 5-11,0 8-42,0-6-16</inkml:trace>
  <inkml:trace contextRef="#ctx0" brushRef="#br0" timeOffset="1133.0648">25071 6077 111,'0'0'2,"0"0"2,-5-9 0,5 9 1,0 0 2,2-15 0,-2 15 1,10-12 2,-2 7-3,5 0-1,-2 2-2,5 3 0,-4 0-2,7 0-1,0 3-1,-2 7 0,2-1 0,-6 4 0,1 6 1,-5-4 0,1 6 1,-9-1-1,-1-1 1,-3 2-1,-8-3 1,3 0 0,-2-5-1,4-3 1,-3-3 0,9-7 1,-11 3-1,11-3-1,8-6 1,-3-6-1,8-3-1,-6-5 0,8 0 0,-5-2-1,5 0 1,-7 3 0,-2 2 0,0 5 1,-1 0 0,-5 12-1,10-9 2,-10 9 0,9 0-1,-9 0 2,10 16 1,-2-4-1,-2 3 2,2 4-1,-1 0-1,4 4 1,-4-2-2,3 1-2,-1-1-2,-1-1-5,0-1-3,-1-1-4,1-2-1,-3-4-2,2-4 0,-7-8 3,12 9 1,-12-9 5,16 0 3,-16 0 4,15-12 5,-6 6 1,0 0 3,2 1-3,2 2 5,0 1-2,1 2 2,-3 5-2,2 0 1,1 2-3,-4 3 1,3 4-1,-7 1 2,0 0-1,-2 1 2,-1 3 1,-1-3 0,-2 2 0,-1-3 2,1-3-2,0 0 1,0-12-2,0 13-1,0-13-2,15 1-6,1-2-20,10-7-44,5-7-6</inkml:trace>
  <inkml:trace contextRef="#ctx0" brushRef="#br0" timeOffset="1804.1032">26846 6046 144,'0'0'3,"0"0"2,6-10 2,0-4 0,4 7 2,-1-7 0,6 6 1,0-5 0,2 6-5,-3-3 1,3 10-4,-5 1-2,3 6 0,-6 8-1,0-3 0,-4 8 0,-1-4 1,-3 5 0,-1-3 0,-1 3 2,-5-6-1,1-3 1,-1-3 0,6-9 0,-8 15 1,8-15 1,0 0-2,0 0 0,0 0 1,0-6 0,3-5-1,3-1 0,1-4-1,2 1 0,-1 0 2,0 0 2,2 1 1,-5-3 1,1 8-1,-2-2 0,-4 11-1,0 0-1,9 3 0,-9-3-3,5 18 0,-2-1-1,-1-1-2,1 1-4,1-2-8,-2-2-10,6 0-18,7-1-17,-6 1-12</inkml:trace>
  <inkml:trace contextRef="#ctx0" brushRef="#br0" timeOffset="2139.1224">27339 6157 139,'0'0'7,"0"0"0,0 0 5,0 0 0,10-3 1,-10 3 1,0 0-2,13 0 2,-13 0-5,0 0-4,9 6-3,-9-6 0,2 14-1,-1-5 1,0 0-2,0 2 1,1 2-1,1-2 1,0 0-1,3 1 1,4 1 0,0-3 0,3 0 0,3 2 0,0-3-1,1 3 1,-4-3 0,2 1 2,-5 0 0,-4 0 1,-5 2 1,-1-2 1,-8 2-1,-7-2 1,-4 1-1,-6 2-7,-4-4-8,-1 0-32,1 2-27</inkml:trace>
  <inkml:trace contextRef="#ctx0" brushRef="#br0" timeOffset="2826.1616">28715 5840 118,'0'0'2,"0"0"1,0 0 0,0 0 1,4-8-1,-4 8 3,11-10 1,-11 10-1,18-13-1,-9 7-1,3 2 1,-1 1 0,1 3-3,0 0 0,0 5 0,-2 3 0,0 2-2,-2-1 1,-2 5 0,-1 1-1,-3-1 1,-2 1 0,0-1 0,-2-2 2,-5-2-2,7-10 1,-8 15 2,8-15-1,0 0 2,0 0-3,-9 5 1,9-5-1,4-13 1,1 4-1,3-6-1,2 1-1,0-6 1,0 6 2,3-3 1,-5 5 0,-1 1 1,-7 11 0,11-8 0,-11 8 1,5 4 0,-3 6-2,-1 3-1,0 1 1,0 4-2,-1 0 1,1 1-5,-1-3-8,0 3-14,0 5-21,-2-8-23</inkml:trace>
  <inkml:trace contextRef="#ctx0" brushRef="#br0" timeOffset="3153.1804">29191 5936 124,'0'0'3,"0"5"1,-5 7 1,-1 1-1,-2 1 2,-3 2-1,-2 3-1,-1 0 2,-1-3-3,1 5-1,2-6-1,3-1 3,3-1-2,2-1 4,3 0 2,1-3 1,0-1 3,0-8 2,14 12 1,-2-9 0,1-2 0,4-1-2,1 0-3,3-2-1,2-3-3,0-1-1,3-1-3,-4-1-1,0 1-6,-3-3-8,1 2-18,-2 5-38,-6-5-5</inkml:trace>
  <inkml:trace contextRef="#ctx0" brushRef="#br0" timeOffset="3350.1916">29193 5990 160,'0'0'6,"0"0"4,0 14 3,3-4 3,2 4 0,0 5 0,-1 2 1,5 7-4,-3 1-22,-7 0-51,7 2-6</inkml:trace>
  <inkml:trace contextRef="#ctx0" brushRef="#br0" timeOffset="13663.7815">12192 12072 31,'0'0'3,"0"0"0,0 0 2,0 0 1,0 0 0,0 0 0,0 0-2,0 0 1,0 0-1,0 0-4,0 0 0,0 0 0,0 0-3,0 0 2,0 0 0,0 0 2,6 0 0,-6 0 2,0 0-1,10 8 2,-10-8-1,8 10 1,-8-10-1,10 10 1,-10-10-2,9 11 1,-9-11-1,9 11 2,-9-11-3,7 8 0,-7-8-1,0 0 1,5 11 0,-5-11 2,0 0-2,0 0 2,0 0 2,0 0 3,0 0 3,10 2 1,-10-2-1,11-8 2,-11 8 0,18-21-1,-8 5 0,7-4-2,0-4-1,5-5 0,3-5-1,7-2 1,2-6 1,10-4-2,5-4 1,5-2-3,6 1-1,2-2-1,3-1-8,3 2-30,6 7-32,-5-1-6</inkml:trace>
  <inkml:trace contextRef="#ctx0" brushRef="#br0" timeOffset="16776.9596">23726 5828 29,'0'0'1,"0"0"1,0 0 2,0 0 1,0-8 1,0 8 0,-2-9 0,2 9-1,-7-17 1,7 17-1,-12-15 0,12 15-1,-15-13-1,15 13 1,-17-13 0,4 7 1,1 1 2,0 1-2,-3 0 1,-1-1-1,-3 1-2,1 0 1,1 1-2,-2 0 0,1 0 0,-1-2-1,0 2 0,2 3-1,-1-3 0,2 2 1,1 0-1,-1 1-1,1 0 2,-6 0-2,8 3 0,-5-1 1,4 3 0,-4 2 0,6 1-1,-1-3 1,2 4-2,3-1 2,-2 3 0,2-1 2,-2 2-2,2-4-2,-2 5 4,3 0-2,-3-1 0,4 2 1,-5 1 0,4-2-1,-5 3 1,3-3 0,-1 3-1,2-3 1,-4 7-1,3 3 0,-1-2 0,-2 3-1,3-3 2,-1 6-1,0-4 2,1 4-1,1-5 1,-2-1-1,1 3 2,2-4-2,1 2 0,1-1 0,-1-1 1,2 1 0,0 1-2,3-4 2,1 4-1,-1 0 0,0 2 0,0-3 1,1 5-1,-2-2 1,-1 3-1,3-4-1,-1 2 1,1-2-1,0 2 2,0 3-2,1-2 0,2 0-2,2-3 2,-1 3 0,2-4 0,2 2 0,-3-4 0,1-4 0,1 1 2,1-1-2,1-3 0,-2 0 0,3 1 1,0-1-1,2-2 0,1 0 0,1 2 1,0-2-1,3-2 0,0 0 0,1-1 0,0 2 1,1-3-1,-1-2 1,3-1 0,-4-1 2,6 0-1,3-2 1,-3-1 0,8 0-1,-6 0 0,7-2 1,-5 0-2,5-2 0,-5 1 0,-2-2-1,1 2 1,-2-1 1,-1-2 0,0-1 0,2 2 0,-1-2 0,2-3 2,-3 0-2,4-4 0,-4 0 2,5-2-2,-6-4 0,4 1 0,-8-1 2,3-2-1,-4-1-1,2-4 3,4-3-3,-7 3 1,3-4 0,-2 0 0,2 0-1,-5 1-1,4-1 1,-5 2-2,-1 0 1,0-3-1,-1 4 1,0-4-1,-2 3 1,0-3-1,-3 1 1,0 0 0,-2 1 1,0-4-1,-2 2 0,-2 1 1,0-2 0,-2 2 1,-3-1 1,0 0 0,-1 3 1,-1 1-1,-2 1 0,-2 3 2,1-1-2,-3 4-1,0 4 1,0-3-2,-3 3 0,1-2-1,-4 4 0,3-1-2,-3 3-5,4 1-10,-5 5-19,-3 0-34,5 7-3</inkml:trace>
  <inkml:trace contextRef="#ctx0" brushRef="#br0" timeOffset="22728.3">22675 8032 159,'0'0'0,"0"0"0,-7 0-1,7 0 2,0 0 0,0 0 1,-5 10 2,7 3 1,10 1-2,-4 7 2,8 1 0,-7 5 0,8 2 0,-8 0-3,8-3-2,-10 0-8,-2-3-7,-2-1-12,0-4-9,-3-3-7</inkml:trace>
  <inkml:trace contextRef="#ctx0" brushRef="#br0" timeOffset="23061.319">22658 8104 93,'0'0'5,"0"0"3,-5-14 0,5 14 2,2-18 0,8 7 2,0-3 1,4 2 0,7 0-5,-3 4-2,5 2-2,-1 1 1,2 5-3,-5 0 0,0 7 1,0 2-2,-2 6 1,0 2 0,-4 3 2,0 1-1,-3 3-1,-4 2 2,-1-1-1,-4-1 0,-1 0 2,-3-2-1,-4 1 0,-4-6-1,1-1 0,-4-4-1,-1 0-2,-1-2-2,-2-2-6,4-2-9,1-3-14,-1-3-21,4 2-12</inkml:trace>
  <inkml:trace contextRef="#ctx0" brushRef="#br0" timeOffset="23369.3367">23240 7854 121,'0'0'5,"0"5"2,6 6 4,-3 1 2,6 1 2,-5 3 0,8 4 0,-6 0 0,4-1-2,3 1-4,-4-3-4,3 2-1,-4-1-4,4-4-4,-7 3-14,3 1-18,-9-4-27</inkml:trace>
  <inkml:trace contextRef="#ctx0" brushRef="#br0" timeOffset="23571.3482">23128 8032 184,'0'0'7,"0"0"1,0 0 4,3-12 2,-3 12 1,18-18 1,-8 6 1,5-1-1,3-6-6,2 4-3,-3-4-4,3 6-7,-3-6-8,4 8-14,0-2-18,-8 3-28</inkml:trace>
  <inkml:trace contextRef="#ctx0" brushRef="#br0" timeOffset="23800.3613">23590 7858 190,'0'0'6,"4"12"3,0 3 2,3-1 2,0 2 0,0 7 1,1 3-1,1 6 1,-1-5-9,-1 2-23,-4 1-46,7 3-3</inkml:trace>
  <inkml:trace contextRef="#ctx0" brushRef="#br0" timeOffset="24652.41">25480 5685 86,'0'0'3,"0"0"3,-12-12 3,4 3-2,-4-1 2,-3-1-1,-4-3 3,-3 1 0,-3 0-4,-3 1-2,-6 5-1,3 6-1,-9-1 1,5 4-2,-4 6 0,1 4 1,-2 5-1,1 5-1,6 4 2,-6 7 0,6 4-2,-4 16 0,8 4-1,1 9 1,5 10-2,3 2 1,7 3 0,5 2-1,8-1 0,4-4 2,10-3-1,7-10 1,7-5 0,8-8 3,2-6-1,10-13 1,-2-4 0,12-16 3,1-8 0,1-7 1,1-12 0,-3-12 1,2-8-1,-10-7 1,1-5-1,-10-7 0,-3-3-3,-9-1 0,-6 2-1,-9 5-3,-6 5-3,-7 7-7,-4 9-19,-14 5-32,-8 18-10</inkml:trace>
  <inkml:trace contextRef="#ctx0" brushRef="#br0" timeOffset="25270.4454">25252 7662 43,'0'0'4,"0"0"0,4 12 2,-1-3 0,2 6 1,-1-1 1,3 7-1,1-2 0,-2 6-1,1-5-5,0 7-2,-2-5 0,0 0-3,-2-3 2,-2-4-1,-1-4-1,0-11-2,0 0 1,-11-9-4,3-10 2,-1-4 1,-3-6 0,-1 0 3,-3-2 4,4 0 4,-1 7 3,7-5 4,-2 7 2,8 0 2,5 5 0,5-1-2,12 4-1,-7 3-3,9 4-2,-4 2-2,8 4-2,-7 1 1,0 4-3,-2 8 2,-1 2-1,-2 8 0,-6-1-1,0 8 1,-4-5 0,-3 7-2,-3-6 1,0 4-2,-3-6-5,-3 2-6,-1 0-9,-3-9-15,7 6-24</inkml:trace>
  <inkml:trace contextRef="#ctx0" brushRef="#br0" timeOffset="25455.456">25631 7554 171,'0'0'4,"0"0"2,14 9 1,-8 3 1,5 2 0,-2 4 0,5 6 0,-4-3-2,2 7-11,-4-4-16,-1 1-26,2 2-17</inkml:trace>
  <inkml:trace contextRef="#ctx0" brushRef="#br0" timeOffset="25643.4667">25587 7570 219,'0'0'2,"0"0"0,5-10 0,3 4 0,4-2-2,4 2-6,1-2-15,6 0-17,4 5-24</inkml:trace>
  <inkml:trace contextRef="#ctx0" brushRef="#br0" timeOffset="25916.4823">26051 7766 14,'0'0'2,"0"0"-2,3 15 3,-3-15 2,4 14 2,-4-14 3,6 18 0,-6-18 3,4 14 4,-4-14 1,2 9 4,-2-9 1,0 0-1,14 4-1,-5-4 0,4-4-2,5-5-2,0-2-4,6-5-5,1-1-13,5-10-28,9 3-32,-3-5-3</inkml:trace>
  <inkml:trace contextRef="#ctx0" brushRef="#br0" timeOffset="26590.5209">27342 5557 123,'0'0'1,"-10"-6"-1,10 6 0,-19-9 0,4 5-1,-3 1-1,-6 0 1,-3 3 0,-4 5 0,-6 6 0,0 9-1,-4 7 1,-2 10 0,-1 6 1,-1 15 0,-1 0-1,-1 13 1,7 10-1,2 4 0,4 3-1,7 1 2,8-5 0,8-3 2,10-4 0,12-9 4,8-5 1,10-9 4,8-9 0,12-11 3,1-3-1,12-14 1,4-2 0,4-15-3,6-8-2,0-11-1,-1-10-2,-4-4-1,-2-8 0,-10-4 0,-10-3-2,-6 0 0,-13-5 0,-4 4-2,-13 8-2,-5 0-7,-8 7-12,-5 7-20,-4 11-25</inkml:trace>
  <inkml:trace contextRef="#ctx0" brushRef="#br0" timeOffset="27143.5525">27268 7570 99,'0'0'7,"0"0"0,0 0 0,0 0 1,0 0 0,0 0 0,0 11 0,0-11-1,1 18-4,2-3-3,-1 2 2,3 6-4,0-3 0,-2 8 0,-1-6 1,1 3-2,-3-8 2,0 1 0,0-7 0,-1-2 0,1-9-3,-10 0-2,3-9-2,-1-7-1,-1-3-1,1-9 1,-2 0-2,3-7 5,-1 5 4,4-5 2,4 4 3,0 1 3,4 3 1,6 6 3,3 0 0,5 4 0,2 5-1,3 4 2,0 6-2,0 4-1,2 10 0,-3 4-2,-3 7 0,-2 4-3,-5 3 1,-5 1-1,-5 1-1,-2 0-2,-2-3-5,-6 0-14,0-3-23,-2-5-18</inkml:trace>
  <inkml:trace contextRef="#ctx0" brushRef="#br0" timeOffset="27332.5633">27599 7403 187,'0'0'1,"11"11"0,0 0 1,-5 5-1,8 4 1,-3 4 0,4 4-3,-4 2-6,0-3-12,-4 5-22,-1-5-19</inkml:trace>
  <inkml:trace contextRef="#ctx0" brushRef="#br0" timeOffset="27499.5729">27503 7417 220,'0'0'1,"0"0"-1,0-14-1,0 14-7,14-18-10,0 7-18,2 0-18</inkml:trace>
  <inkml:trace contextRef="#ctx0" brushRef="#br0" timeOffset="27836.5922">27855 7455 132,'0'0'5,"0"0"1,0 0 2,8-6 0,-8 6 0,0 0 1,13-11-1,-13 11 0,11-3-5,-11 3-2,0 0-2,8 6-2,-8 5 1,0 2-1,0 1 2,-1 4-1,-2 0 1,1 0 1,2 1 0,0-4 1,0 1 2,6 0 0,1-1 1,4-1 0,0 1 1,-1-4-1,1 4 1,-3-3-3,0 3-2,-3-5-9,-4-1-15,-1 7-31,0-16-9</inkml:trace>
  <inkml:trace contextRef="#ctx0" brushRef="#br0" timeOffset="28516.6311">28909 5294 42,'0'0'1,"0"0"-1,0 0 0,0 0 0,-13-6-1,3-1 0,-2 6-2,-2-3 0,-7 3-1,1 2 2,-4 9-3,0 11 3,-6 4-1,2 11 2,-4 5 1,-2 13 2,3 5-2,0 10 2,4 6 1,3-3-2,5 12-1,6 1 3,8-3-1,5 0 2,5-4 4,11-5 3,8-6 2,5-6 5,7-12 2,5-10 1,9-7-1,2-12-1,9-7-3,4-11-2,2-4-2,6-11-3,-5-13-1,2-3 0,-4-13-1,-1-5 0,-9-7 0,-10-4 1,-7-5 1,-10-2 0,-7 5-3,-10 2 1,-5 6-4,-9 7-3,-11 8-8,-6 11-11,-9 11-19,-1 16-30,-12 9-6</inkml:trace>
  <inkml:trace contextRef="#ctx0" brushRef="#br0" timeOffset="28864.651">29177 7412 140,'0'0'6,"0"0"-4,0 0 4,0 0 1,0 0-1,9 10 1,-4 3 0,1 6 0,2 5-5,-2 2-2,2 3-8,-3 3-6,-1 2-4,-1-4-6,-3-2-11,0-3-9</inkml:trace>
  <inkml:trace contextRef="#ctx0" brushRef="#br0" timeOffset="29104.6647">29095 7308 69,'0'0'5,"2"-13"3,-2 13 3,18-20 4,-2 12 1,2-5-1,6 7 1,2-6 2,2 11-7,-2 1-1,2 10-5,-6 12-1,0 2-3,-5 9 0,-4 0 0,-8 8-1,-3-3 0,-3 7-1,-2-7-4,-6-1-6,-5-6-10,-1 0-16,-6-9-25</inkml:trace>
  <inkml:trace contextRef="#ctx0" brushRef="#br0" timeOffset="29305.6762">29571 7350 140,'0'0'1,"3"11"1,0 2-1,9-1-1,0 8 2,3 2-2,0 4-7,2 1-7,1-1-14,-10-5-22</inkml:trace>
  <inkml:trace contextRef="#ctx0" brushRef="#br0" timeOffset="29569.6913">29510 7236 227,'0'0'3,"1"-12"-1,1 2 0,8-1-3,-4-3-8,8-1-17,3 2-29,9-5-9</inkml:trace>
  <inkml:trace contextRef="#ctx0" brushRef="#br0" timeOffset="29852.7075">29882 7374 165,'0'0'1,"0"0"0,0 0 0,13 0 0,-13 0-1,15-4 0,-4 3-2,2 1 0,2 0-2,-4 0-2,2 1 2,-4 6-1,0-1-1,-3 4 3,-2 1 3,-1 2 1,-4 1 1,1-1 4,1 3-2,3-2 3,0 2 2,1 0 2,4-1 3,3 0 2,3 1-1,1-1 0,-1 3 1,0 0-2,-5 4-3,-8 0-13,-6 5-40,-20 10-25</inkml:trace>
  <inkml:trace contextRef="#ctx0" brushRef="#br0" timeOffset="37831.1638">19966 7682 13,'0'0'3,"0"0"0,0 0 1,0 0-1,0 0 1,0 0 0,0 0-1,-5-8 0,5 8-3,0 0-2,0 0 0,0 0 1,0 0 0,0 9-1,0-9 2,1 13 3,-1-13-2,4 22 1,-1-12 2,0 3-2,0 1 2,2 2 1,-1-2-2,3 5 1,-1-4 0,3 2 1,-2 5 1,4-3 0,-1 3 0,4-3 0,0 6 1,7-8 1,4 6-1,1-6 1,5 1 0,-1-4-1,6 1 1,-1-4 1,5 2 1,-8-3 0,2-1 2,-2-4-2,-2 0-1,0-1-1,-6-2-17,-5-1-45,5-1-6</inkml:trace>
  <inkml:trace contextRef="#ctx0" brushRef="#br0" timeOffset="39921.2834">23042 7658 38,'0'0'4,"-9"-1"-1,-3 1 3,-2 0 2,-5 0 0,-3 0 1,-6 0 1,-2 0-1,-2 4 0,0 4-2,-4 1-4,-4 2 0,4 3-2,-4 3-1,0 3 0,-1 0 0,-1 7 0,2-3 1,2 8 1,6 6 1,0-3-1,3 5 2,1-3 0,4 7 1,4-3 0,2 3-1,3-7 0,6 1-1,2 1 0,3-1 0,4 3 0,2-4-1,8 7-1,5 3-1,1-1 0,6 3 0,3-1 0,4 3 0,5-5 0,2 7 0,9-7 0,5-3 2,6 3 0,5-6 0,7 3-1,6-7 1,3 3 1,7-7-1,6 4 0,7-1 1,5-5-2,6 4 1,8-5 0,0 0 1,14-5-2,11 5 1,-3-8-1,0-1 1,13-3 0,5 0-1,4-2 0,11-1 0,-8-2-1,3-4 1,8 0 0,8-4-1,-6-4 1,-2 0-1,5-3 1,-1-6 1,1-5-1,-2-1-1,0-2 1,-2-4 0,-2-4 1,-2 1 1,-4-6-1,0-6 0,-1 4 1,-3-6 0,-2 1-1,-2-4 0,-1 0-1,-2-4 0,-3 2 0,-3 1-1,-3-7 0,-5 1 0,-3-3 0,-6-2 0,-3-4 1,-1-4 1,-11 1-2,-8-2 1,-1-1-1,3 1 1,-12-4-1,-6-1 0,-8 1 0,-4 2-1,-9-5 0,-7-1-1,-11 0 2,-13-2 0,-6 1 0,-13-1 2,-5 0-1,-12 0 1,-6 2-1,-9-2 0,-11 2 0,-7 1 0,-11 2 0,-4-1-1,-15 4 1,-5 0-1,-11 4 1,-8 5-1,-12-2 2,-9 2-2,-11 6 0,-12 1 0,-9 7-2,-13 0 1,-11 4 0,-9 6 0,-7 5 0,-17 7 1,-3 1-1,-8 6 1,-4 2 0,-11 5 1,-4 5-1,-5 0 1,-5 5-1,-5 8 1,-7 7 0,-6 3 2,-7 8-3,-5 6 1,-10 8 0,-6 9 0,-10 6-2,-8 8-8,-12 5-28,-7 19-24</inkml:trace>
  <inkml:trace contextRef="#ctx0" brushRef="#br0" timeOffset="41103.351">12316 12253 7,'10'-15'11,"-1"6"1,0-4 1,5-5 1,-3 0-1,8-7-2,-2 1 0,5-6-2,-1-3 2,6-2 0,6-2 0,0-4 1,4-1 1,0-4 0,5-3 1,-1 2-3,8-5-1,-8 4 0,2 1-3,-1 1-1,-3 4-4,2 6-13,-4 16-42,-3-7-10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26:33.145"/>
    </inkml:context>
    <inkml:brush xml:id="br0">
      <inkml:brushProperty name="width" value="0.05292" units="cm"/>
      <inkml:brushProperty name="height" value="0.05292" units="cm"/>
      <inkml:brushProperty name="color" value="#FF0000"/>
    </inkml:brush>
  </inkml:definitions>
  <inkml:trace contextRef="#ctx0" brushRef="#br0">6591 5307 0,'0'0'6,"18"-7"0,-5 7-1,4-1-2,0 1 0,7 0-1,-1 0 1,6 0 0,-3 1 2,10 1 0,3 0-1,2 1 2,4-2 0,2 4 0,6-1-1,-2 0 0,8 0-2,-1 0 2,-2 7 0,7-6-2,4 3 1,2-3 0,3 3-1,3-4 1,3 3-1,3-6-2,2-1 1,4 0-1,3 0 0,4 0 1,0-8-2,3 6-1,-1 1 2,6 0 0,5 1 2,-5 0-2,-3 0 1,1 3 0,0 6 1,3-5 2,3 1-2,-3 0 0,1-2-1,0 2 0,-1 2 0,5-3-1,7 0 1,-4 1-2,-1-1 1,1-1 0,-4 0 1,5 0-1,4-2 1,-6 1-1,-3-2 2,3 2 0,-5-2-1,7 0 0,4 0 0,-5 0 0,-1 0 1,1 0-1,-5 0-1,4 0 2,7 0 2,-12 0 1,-1-2 1,-4-1 0,-4-1 0,0 0 1,3 0-1,-11 1 0,-5-1-3,-2 2-8,-4 2-20,-9 0-37,7 0-4</inkml:trace>
  <inkml:trace contextRef="#ctx0" brushRef="#br0" timeOffset="1222.0699">14765 5246 34,'0'0'2,"0"0"-1,0 0 2,0 0-1,-4-11 0,4 11 1,0 0-3,0 0 0,0 0-2,0 0 1,0 0 0,5-3 0,-5 3 1,17 0 0,-5 0 2,6 0 1,4 0-1,5 0 0,-1 0 0,10 0-1,-2 0-1,9 0 1,7 0-1,-2 3 0,8-1 0,1 1 0,8-1 0,-1 1 1,7-1-1,0 0 0,-1-1 1,10 1 1,5-2-1,3 0 0,1 0 1,6 0-1,-1 1 2,8-1-1,7 0 2,-7 0-2,1 0 2,1 0-1,-4 0 1,5 0-1,3 1 1,-10-1 0,-2 0-1,1 2 1,-6-1-2,3 1 0,2-2 1,-5 0-1,-5 0 0,2 0 0,-3 2 0,-2-2 0,-1 0 2,0-2-1,-2-1 2,-2-2 1,0 0 1,-5 0 0,-2 1 0,-2-3 0,-1 2 0,-6 2-1,-6-1-2,3-1 0,-2 3-3,-3-1 1,3-2-2,-5 1 1,2 1 1,-10 1-1,5-1 0,-10 1 0,-5-1 0,-2 1 1,-5-1 1,-3 1-3,-3 0 1,-3 1-1,-4 0-5,-2-1-18,1 2-35,-4 0-4</inkml:trace>
  <inkml:trace contextRef="#ctx0" brushRef="#br0" timeOffset="3503.2003">22222 5378 0,'46'0'10,"5"0"0,21 0 4,9-7-3,18 6 5,1-6-4,0 7 0,3-7-2,4 7 0,7 0-2,-1 0-1,-2 2 0,5-2-1,-1 5-1,8-5-4,3 0 0,-1 0 0,-2 0-1,9 0 0,5 0 2,-2 0-2,4 3 0,-1-1 1,-8 5 1,12-7-1,2-2-2,-3 2 1,-7 0 1,8 0-1,2 0-1,-2 0 1,2 0 0,-2 0 0,1 2 1,-3-2-1,6 0 0,-4 0 1,0-8-1,-1 7 0,2-7 0,1 6 0,0 0 4,-3 0-3,2-6 0,-4 7 0,-6 0 1,5 1 0,2-1-1,-10 1 0,-6 0-1,5 0 1,-5 1-3,-1 3 3,4 5-1,-8-3 0,-7 4 0,3-7 3,1 1-5,-9 0 2,-1 5 2,-8-8-2,-6 0 1,-5 1-1,-3-2 0,-7 1 1,-6-1 0,-5 0 0,-6 0 2,-3-1 0,-3-3-1,-4-2 3,0-4-3,-8 4 1,-4-5-1,1 2 0,-5-6-1,-2 5 2,-4-6-2,0 5 0,-5 0 1,3-4 3,-1 0 0,-3-1 0,2-2 1,-7-3-1,7 1 0,-6-4-1,2 0 0,-7-3 0,0-1-2,-3-4-1,1-2 1,3-4-1,-5 1 0,1-1 0,-3-3-1,3 0 0,-4-4 0,-1 3 2,-2-2-4,-1 3 2,-2-4 0,0 2-1,-3 0 0,-5 0 0,0 4 1,-4-5-1,-5 3 1,-1-3-1,-7 2 1,-4-1 0,-3-2 0,1 2 1,-5-2-1,0 6-1,-5-2 1,-1 3-1,-2 0 0,-5 1-1,-1 5 1,-5-1-2,-1 2 0,-9 0 1,-2 5 0,-4-1-1,1 3 0,-1 0 1,-3 3-2,-5 2 2,-2 1 0,-1 0 1,-2 3-2,-4 1 3,-8 1-1,0 4 1,-6 1 0,-1 1-1,-5 2 0,0 2-1,-1 2 0,1 0-1,-4 1 1,1 0 0,1 2 1,-1 4-2,0-4 1,2 4 2,-6 0 0,-2 0-1,6 0 1,-2 1 0,0 0 0,0 3 0,-2-2 1,4-2-2,3 5 2,5-2-1,3 1 1,1 2 0,2 0-1,2 0 1,4 5-1,-1-2 2,0 2-2,2 1 0,0 0 0,0 6 0,1-5 0,4 3-2,4 0 2,2 2 0,2 3 0,0 0 0,3-3-1,3 2 2,0-1-1,4 5 0,1 0 2,6-1-1,3 3-2,4-1 2,5 5-1,5-7-1,7 10 1,0-3 0,1 1-2,2 1 1,3 0 1,1 2-1,0-2 1,3 5-1,3-6 1,2 4 1,5 1-1,0-1 2,5 4 0,3-2-1,7 4 0,1-3 1,-1 10 0,2-7 1,7-1-1,2 0 2,1-3 1,3 4 1,2-6 0,4 2 1,4-2 1,3-2 0,2 1 1,5-5 0,5-2-2,7-4 1,2-1-4,15-6-7,8-5-20,9-9-41,17-2-6</inkml:trace>
  <inkml:trace contextRef="#ctx0" brushRef="#br0" timeOffset="4588.2624">29909 3191 18,'0'0'2,"0"0"-2,0 0 2,0 0-1,0 0-1,0 0 1,0 0-1,0 0 1,6 7-2,-6-7 1,7 15-1,-7-15 1,6 19 0,-6-19 1,5 16 0,-5-16 4,5 15 3,-5-15 5,11 1 4,-11-1 1,20-8 4,-6-5 0,7-8 0,4-3-3,5-10-3,1 0-6,12-9-4,1 1-9,1-4-21,8 2-33,-5 5-2</inkml:trace>
  <inkml:trace contextRef="#ctx0" brushRef="#br0" timeOffset="10670.6103">14630 5310 16,'0'0'3,"-11"0"2,-2-2 1,-4 2 2,-11-1 2,0 1 1,-7-2-2,-5 2 2,-1 0-4,-1-1-1,-3-3-3,3-2 0,0 0-2,-1-4-1,-2-1 1,0-3-1,3 2-1,-4-8-1,-2 1-1,6-5 0,-2 1-1,5-5-1,0 0 2,4-5-1,1 1 2,5-7 2,6 3-3,-1-4 6,5 1-2,0-3 1,3-6 1,2 7-1,3-5 2,0 4-1,4-2 2,1 1 0,2-2 1,1 3 0,1 4-2,2-6 1,1 3 0,-1 0-2,6 2 0,2 0-2,4 1 0,5-1-1,0 0-1,6 6 1,0-1-1,7 3-1,-2 0 0,10 6 1,4-1 0,0 5 0,6 3-1,1 0 2,6 4-1,1-2 0,7 4 1,-1-1-1,-2 4 0,10-2 1,4 2-2,4-1 2,2 3-1,5-1 1,1 1-1,7-1 1,7 2 1,-2 0-1,0 3 0,3 0-1,-2 0 2,8 1-1,4-1 0,-4 0-1,-3 0 1,2 0 0,-3 0 0,2-2 0,-3 0 0,2 2 0,0-1 1,-5-1 0,-2 1-1,0 0 2,-3 0-1,3 1 0,5 1 1,-9-2 0,-3 1-2,4 0 2,-4-2-1,2 1 0,2 2 0,-7-4 1,-3 3-2,-5 0 0,-3 1 1,-5-2-1,0 2 0,-10 2 0,-7 0 0,3 0 0,-4 0 0,-1 0 1,-4 5-1,-4 0 0,1-1 0,-3 4 0,0 1 0,-6 0 0,-3 1 0,-1 0-1,-3 3 1,1 0 0,-6 1 0,3 0 0,-1 0 0,0 0 0,-4 3 0,4 1 0,-4-2 0,3 4 0,-2-2-1,0 6 1,5-5 0,-3 6-2,3-4 2,-5 5 0,3 8-2,-6-5 2,5 8-1,-7-4 0,-2 6 0,0-1 1,-1 6-2,0-5 1,0 0 1,-2-1 0,-1 2-1,0 3 1,-1-7-1,-2 6 1,-2-4 0,-2 4 1,-1 3-1,-3-1 1,0 1 0,-1-3-1,-1 8 2,-7-6-1,2 4-1,-2-6 0,-2-2 1,-3 2-1,-1-6 1,-2 0 1,-5-4 0,1 1 0,-6-8 0,-3 5 1,-7-9 0,1 5-2,-6 1 4,0-5-3,-6 2 2,-3-7-1,-6 7 0,-7-7-4,-6 10-10,-23-8-18,-9 6-25</inkml:trace>
  <inkml:trace contextRef="#ctx0" brushRef="#br0" timeOffset="13410.767">30039 3232 4,'13'3'20,"-13"-3"4,16-9 1,-3-8 1,8-8 0,1-5-7,15-11-20,16-5-45,1-9-2</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27:04.685"/>
    </inkml:context>
    <inkml:brush xml:id="br0">
      <inkml:brushProperty name="width" value="0.05292" units="cm"/>
      <inkml:brushProperty name="height" value="0.05292" units="cm"/>
      <inkml:brushProperty name="color" value="#FF0000"/>
    </inkml:brush>
  </inkml:definitions>
  <inkml:trace contextRef="#ctx0" brushRef="#br0">2632 7982 4,'0'0'7,"12"0"1,-12 0 3,13-4 0,-13 4-1,17-17 1,-9 4 1,3-10-2,2 3-2,1-8-1,2-3 1,3-3-2,0-3 1,0-2 1,4-2 1,-2 2 0,4-7 0,0 3 1,3 0-1,-4 0 0,3 4-2,-6 3-2,3 4-5,-4 8-20,-5 7-37,11 7-5</inkml:trace>
  <inkml:trace contextRef="#ctx0" brushRef="#br0" timeOffset="1341.0767">2467 12326 4,'11'-6'12,"-2"-6"2,0 0-1,4-5 1,1-1-1,0-6-1,3 1-1,3-7 2,2 0-2,1-8-2,3 2-1,1-5 1,4-1-2,1-3 0,2-3 0,3 1-2,-4-6 1,6 5-1,-6 2-2,4 3-4,-6 3-13,3-3-34,6 14-12</inkml:trace>
  <inkml:trace contextRef="#ctx0" brushRef="#br0" timeOffset="2239.1281">2411 16138 1,'18'-5'18,"5"-6"1,-6-7 3,9-2-1,-3-10-1,6-1 0,-3-11-3,3 1-3,-2-8-4,2-2 0,3-2-2,1-3-2,1 2-6,-2-3-12,1-1-32,1 12-13</inkml:trace>
  <inkml:trace contextRef="#ctx0" brushRef="#br0" timeOffset="5326.3047">7173 3004 81,'0'0'4,"0"0"-1,0 0 1,0 0-2,0 0 1,0 0-1,0 0 3,0 11-1,-1 2-2,3 6-1,1 3 1,4 9 4,0 3 1,0 10-1,2 0 2,1 14-2,1 5 1,4 4 0,-2 10 0,3 3-1,-2 3-3,4 3 1,-2 2-1,2-2 0,-4 0-1,2-4 0,-3-5 0,3-6 1,-4-4-1,0-6 0,-2-3 1,2-14-1,-5-8-1,2-4-3,-4-8-19,-2-10-21,5 0-20</inkml:trace>
  <inkml:trace contextRef="#ctx0" brushRef="#br0" timeOffset="6502.3719">7371 3038 0,'15'0'10,"1"0"0,13 0 2,6-4-1,3-2 0,6-1-2,2-1 1,9-3-2,-1 1-1,5-2-1,3 1-1,-3-2 1,9-3-3,2 0 0,0-1-1,-1 0 0,0 2 0,-2-1-1,-5 3 0,-3 0 0,-6 5 3,-10-5-2,-1 7 2,-9-4-1,-3 7 1,-7-5-1,-1 7 1,-9-4 0,-1 3 1,-12 2 1,14-1 3,-14 1 0,0 0 3,0 0-1,0 0 1,0 0-1,0 0-2,0 0-2,0 0-4,0 0-2,0 0-1,0 0-3,0 0-1,0 12 1,0-12 0,1 24-1,0-9 2,1 9 0,2-2 1,0 13 1,5-4 0,-1 5 1,4 4-1,0 3 1,7 4 0,5 0 0,-3 4 0,6-1-1,-3 7 0,5 0 0,-4 1-1,4 2 1,-4 1-1,-3-1 0,1-2 0,0 3 1,-2-6 0,-3-4 0,1 0 0,-5-6 0,0 3 0,-4 0 0,-3-5 0,-3 1 1,-2-8-1,-2 6 0,0-6 1,-7 1-1,-5-6-1,1-2 1,-7-2-1,-4-1 0,-5 2-1,-4-5-1,-8 4 0,-10-4 1,-1 4-1,-8-4 2,-6 4 0,-2-4 0,-6 3 1,-3-2 2,-1 5 0,3 0 0,-5-2 0,2 4 0,1-6 0,2 1 0,3-2 0,4 1-1,5-7 0,6-2 2,4-5 0,9-1 1,4-3-1,6-2 2,7-2-1,7-3-3,3 0-3,6 0-10,9 0-23,-1-11-29,2 3-3</inkml:trace>
  <inkml:trace contextRef="#ctx0" brushRef="#br0" timeOffset="7060.4039">9458 3431 48,'0'0'2,"0"0"2,3 11 1,1 3 0,1 1 1,0 5 2,1 2-1,3 5 0,-3 6-2,1-9-4,-1 3-5,-4-5-11,1 3-14,-3-9-14</inkml:trace>
  <inkml:trace contextRef="#ctx0" brushRef="#br0" timeOffset="7370.4216">9384 3392 68,'0'0'1,"0"-10"3,0 2-3,0 8 1,10-17 1,3 10-1,1-5 2,5 4-1,6 3 0,-3 1 1,5 1 2,-3 3 3,5 3 1,-5 6 1,0 2 2,-2 8 0,-2 8-1,-3-2 2,-3 8-1,-4-5-1,-3 9 1,-7-4-3,-3 6 0,-11-6-3,-7 0-12,-12 3-54,-7 5-4</inkml:trace>
  <inkml:trace contextRef="#ctx0" brushRef="#br0" timeOffset="8278.4735">2514 8460 20,'0'0'4,"0"0"1,0 0 0,0 0 1,-5 8-2,5-8 1,0 0 1,-1 10 1,1-10-2,4 19-3,2-2 2,3 9-4,1-1 3,-1 6 1,4-3-2,2 7 1,-5-6-1,4 2-3,-2-10-4,0-1-9,-1-4-10,-2-2-6</inkml:trace>
  <inkml:trace contextRef="#ctx0" brushRef="#br0" timeOffset="8679.4965">2442 8465 4,'0'0'5,"0"0"-2,8-2 1,4-4 0,-1 5 2,4-5 0,0 4 0,2-5 0,4 2-3,4 5 1,-7 0-1,2 0 0,0 5 1,-1 3-1,4 1 2,-2 3 0,-4 1 1,-1 10 0,-3-3 0,-2 4 1,0-2 1,-3 3 0,-3-4 0,-4 7 0,0-10 0,-1 0 3,-1-1-2,-4-1 1,-3-2 0,-6-2-2,2 0-3,0 0 0,-4-5-6,2 0-6,-1-1-11,3-2-16,-4-4-23</inkml:trace>
  <inkml:trace contextRef="#ctx0" brushRef="#br0" timeOffset="9003.515">2968 8374 106,'0'0'5,"0"0"4,0 0 3,-1 14 3,-1-5 2,2 8 0,1-2 1,6 13-2,-2 5-20,0 1-52,12 6-5</inkml:trace>
  <inkml:trace contextRef="#ctx0" brushRef="#br0" timeOffset="12140.6944">2171 11946 107,'0'0'4,"0"0"2,0 0-2,0 0 1,0 0 0,0 0 0,0 0-1,0 8 2,1 2-4,9 5-2,2 2 2,0 0 0,3 6 0,-1-2-1,2 2 2,-3-3-2,2-1 1,-9-6-1,4 1 1,-5-5-2,-5-9-2,2 13 0,-2-13-4,0 0-2,-7 0 0,-3-8-3,-5-6 1,-3-1-2,0-5 2,-2-4 3,-3-2 5,6 0 3,0-2 1,6 1 4,2 3 4,4-2-1,1 6-2,4 1 2,0 4-3,3 0-2,1 5-1,-4-1-2,0 11-2,17-14-1,-7 10 0,-10 4 0,18-3 1,-8 3-1,5 4 4,1 5 0,-1 2 0,-2 1 2,3 2-1,-2 4 3,0-2 0,-3-1 0,1 0 1,-3-1 0,-1 0 1,-5-2 1,0-1 1,-1 1 0,0-1-1,-2-1-1,-6 0 0,1 0-3,-2 0-4,-3-2-4,0 3-7,0-4-9,-4-1-17,10 5-25,4-11-7</inkml:trace>
  <inkml:trace contextRef="#ctx0" brushRef="#br0" timeOffset="12686.7257">2472 11935 35,'0'0'5,"0"0"0,0 0 3,-1-10 0,1 10 0,0-11 2,0 11-1,0-14 1,0 14-3,7-16-4,-7 16 1,14-17-3,-6 11 1,4 0 0,-2 2-2,5 1 1,-4 2-1,2 1 0,0 1 0,0 6 1,-1 1-1,-2 5 0,-1 2 0,-2 4 0,-2 3 1,-2-1-1,-2 5 0,-1-3 1,-2 1 1,-1-2-1,-3 1 1,0-7 2,1-1 2,2-3 1,0-1 2,3-11 3,-8 10 1,8-10 2,0 0 0,0 0-1,0 0-1,3-12-2,3-2-1,4-2-2,5-5-3,3 0-1,2-5-1,3-1-3,4 2-15,-2 6-38,4-3-15</inkml:trace>
  <inkml:trace contextRef="#ctx0" brushRef="#br0" timeOffset="13397.7663">1894 15516 79,'0'0'0,"0"0"-3,-1 8 1,1-8 1,0 13-2,6 1 2,3 2 1,-1 3 1,6-3 2,1 9 0,-4-2 1,9 4 0,-5-4-1,-2-1-1,1 0 1,1-1-2,-4 1-3,0-4-8,-1 1-11,0 0-17</inkml:trace>
  <inkml:trace contextRef="#ctx0" brushRef="#br0" timeOffset="13824.7908">1864 15671 29,'0'0'1,"0"0"0,0-10 0,0 10-1,1-14 2,5 1-2,0-1 1,4-5-1,-1 5-1,1-3-1,0 4 1,1-1 1,4 4 3,0 0-1,1 6 0,1 4 3,0 0 1,1 0 0,2 5 0,1 11 0,-3-5 0,0 8-1,1-1 1,-5 6-2,4-2 1,-8 6 1,-1-7 1,-4 1 2,-2 0 2,-4 0 2,-3-1 2,-3-1-1,-7-4 1,6 3-2,-4-4-2,3-2-1,0-1-4,-5-2-5,5-3-6,9-7-8,-12 9-13,12-9-22,-15 3-17</inkml:trace>
  <inkml:trace contextRef="#ctx0" brushRef="#br0" timeOffset="14584.8342">2301 15663 57,'0'0'4,"-4"-2"-1,4 2 3,-11-7 0,11 7 2,-9-12-3,9 12 3,-6-15 0,6 15-2,3-15-4,3 2-1,-6 13 0,17-19-1,-6 15 0,-3-6 2,7 10-1,-6 0 0,5 4 0,-3 9-1,2-2-1,2 8 0,-4-3-2,4 9 1,-9-8 0,1 3 3,-7-2 0,0 2 4,-7-5 0,-4-1 2,0-4 0,-4-2 0,5-4 0,0-2-3,10-2-1,-9 0-1,9 0-1,-5-12 0,5 4-1,0-1-1,0-3 0,1 4 0,-1 8-1,7-16-2,3 11-1,4-1 1,-14 6-1,21-1 2,-10 1-1,5 4 0,-3 4 3,7 4-1,-8 3 3,-3 0-1,3 5 0,0 0 0,0 1 0,-3-1-1,-2-1 2,-4-1 0,0 0 2,0-4 0,-3 2 2,0-4 3,-5-1-1,-2-3 4,-4 2 0,-2-2 3,0-2 0,-6-2 2,-4-1-1,-2 0 0,1-2-1,-6-1-3,6 0-4,-5 0-15,-2-3-54,8 2-8</inkml:trace>
  <inkml:trace contextRef="#ctx0" brushRef="#br0" timeOffset="22704.2986">20260 7465 51,'0'0'3,"0"0"-1,0 0 2,0 0-2,0 0 2,0 0-2,0 0 0,0 0 2,0 0-3,0 0-1,0 0 1,9 0 1,-9 0-1,0 0 1,10 9 2,-10-9-2,10 10 2,-10-10-2,12 16 0,-5-8 2,-7-8-3,13 16 3,-5-7-3,-2 1 0,-6-10 1,11 17-2,-11-17 2,10 13-2,-10-13 1,9 12-1,-9-12 1,0 0 0,11 9 1,-11-9 3,0 0 2,13 1 2,-13-1 1,12-1-2,-12 1 4,19-15-1,-7 3 0,4-2-1,0-6-2,5-3 0,1-5 1,5-2-1,0-2-2,5-6 2,-1-4 0,5 1-1,-2-2 0,4-2-1,2 1 1,-1 1-2,4 3 2,-4-2-1,4 7 0,-6-2-2,5 6 1,-9 4-1,-2 4-1,-4 4-1,-5-2-8,2 9-20,-1 7-42,-10 5-6</inkml:trace>
  <inkml:trace contextRef="#ctx0" brushRef="#br0" timeOffset="24686.412">19834 11487 26,'0'0'3,"0"0"-1,0 0 2,0 0-2,0 0 2,0 0-2,0 0 0,0 0 1,0 0-3,0 0 0,0 6-1,0-6 1,1 11 0,-1-11 0,9 19 1,-6-8-1,3 3 1,0-2 0,2 3-1,1-4 1,0 1 1,0-2-1,4 0 1,-3-3 3,3-2 1,-2-5 2,4 0 4,0 0 1,4-9 4,-1-3 0,6-5 2,2-3 0,5-9-2,9 0 0,0-7 0,9-2-3,-3-4 0,8 0-2,-2-4-2,3 3-2,-2-2-2,-5 1-3,2 8-4,-7-1-12,1 8-29,1 12-27</inkml:trace>
  <inkml:trace contextRef="#ctx0" brushRef="#br0" timeOffset="25872.4799">20088 15524 0,'8'13'5,"0"4"0,4-4-2,3 7 0,-3-5-1,4 3 0,-3-5 0,5-2-1,-5 0-1,3-3 1,-5 2 1,1-4 3,-2-2 2,2-1 4,0-3 3,-1-2 2,4-5 2,0-4 3,2-6-2,4-3-1,-2-6-2,4-5-3,3 0-1,2-3-3,4-3-1,0-1-1,3-3-2,-2 4 1,7-2-1,-3 4 2,4-3-2,1 3 2,-2-2-1,1 5 1,-6 3-3,3 3 0,-4 3-6,-2 4-20,-15 6-43,5 1-4</inkml:trace>
  <inkml:trace contextRef="#ctx0" brushRef="#br0" timeOffset="40642.3246">2682 8002 1,'0'0'11,"10"-12"0,-4 4 1,-3-4-3,4-9 2,0 3-4,2-8-1,2 2-1,2-8 0,3 2-1,1-4 1,5-1 1,-2 3 0,5-8 3,-5 5 0,7-9 0,-5 6 2,4-2-2,-7 2 2,2 4-3,-4 0 0,1 7-4,3 5-4,-11 3-10,3 10-25,-13 9-23</inkml:trace>
  <inkml:trace contextRef="#ctx0" brushRef="#br0" timeOffset="56445.2285">27323 12792 12,'0'0'2,"0"0"0,0 0 0,0 0-1,0 0 2,0 0-2,0 0 1,0 0 1,2 5-2,-2-5 1,0 0 3,13 4 0,-13-4 2,17 3 0,-8-2 1,2 2-1,3-2 1,2 1-2,4 0-2,1-1 0,8 1-2,-2 0 1,13 1-1,6-3 3,3 2-2,6 0 1,3-1-1,7 1 2,-1 0 0,7 1 1,0-2-2,-4 0 2,9-1 1,2 0 0,4 0 1,4 0 2,1-1-3,3-3 0,3 2-1,4-1-1,-1 0 0,-3 0-2,3 2-1,-5-3-2,1 3 1,-1-1-1,1 2 1,-1-2 1,-2 1-2,-3 1 1,-3-2 0,-3 1 2,-7 0 3,-3 1-1,-8-3 3,-7 2 2,-7-3-1,-3 2 1,-8-1-1,0-1-1,-12 1-2,4 0-3,-11 2-4,-2-2-13,-6-2-36,-10 5-18</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10-21T10:28:17.690"/>
    </inkml:context>
    <inkml:brush xml:id="br0">
      <inkml:brushProperty name="width" value="0.05292" units="cm"/>
      <inkml:brushProperty name="height" value="0.05292" units="cm"/>
      <inkml:brushProperty name="color" value="#FF0000"/>
    </inkml:brush>
  </inkml:definitions>
  <inkml:trace contextRef="#ctx0" brushRef="#br0">18548 6739 0,'0'0'3,"7"15"0,-7-15 0,5 10 1,-5-10 1,0 0 2,0 0 5,0 0 2,9 7 4,-9-7 1,0 0 1,13-10-1,-7 1 0,3-3-4,1-3-2,3-4-3,2-8-3,1 1 0,5-6 0,4-1-1,1-4-1,8-1 1,-1-4-2,11-1-1,2 1-1,2-1-1,-1 4-12,-6-9-46,7 14-6</inkml:trace>
  <inkml:trace contextRef="#ctx0" brushRef="#br0" timeOffset="1371.0784">18529 10725 0,'4'11'6,"-4"-11"1,6 15 0,-6-15 1,11 16 0,-11-16 3,16 9 3,-7-9 3,2 0 3,3-7 3,0-7 2,2-5-2,4-8 2,1-5-3,4-8-5,2-11-2,3 1-5,1-5-1,1 4-5,1 2-6,-3 6-11,2 6-27,-12 8-26</inkml:trace>
  <inkml:trace contextRef="#ctx0" brushRef="#br0" timeOffset="2651.1516">18368 14376 31,'0'0'3,"0"0"-2,0 0 2,5 10 1,-5-10 1,0 0 1,10 10 2,-10-10 4,8 5 1,-8-5 2,11-1 4,-11 1 0,15-21 2,-7 6 0,3-5-3,1-8-2,3 1-4,4-8-3,2 2-6,1-8-16,4-2-32,7 3-21</inkml:trace>
  <inkml:trace contextRef="#ctx0" brushRef="#br0" timeOffset="13011.7442">21666 9981 0,'0'0'1,"0"0"1,0 0 0,4 4 0,-4-4 2,0 0-2,9 12 2,-9-12-1,7 10 0,-7-10 0,10 13 0,-10-13-2,11 14 1,-6-5 0,-5-9-1,12 15-1,-12-15 1,9 14 0,-9-14 2,5 10-1,-5-10 3,0 0 1,3 9 1,-3-9 1,0 0 3,0 0-1,0 0 5,0 0-5,0 0 2,8 0-2,-8 0 0,12-9-2,-12 9-1,17-14 0,-5 6 0,1-5-1,0 2-1,5-3 0,0-1 1,4-2 0,1-1-2,5-1 1,-1-2-2,7-1 2,2 2-1,0-4 1,5-1-1,-5 1 0,7-2 1,-7 2-1,3-1 2,-5 2-2,-3 0-1,-1 4 2,-2 2-3,-2-1 0,-3 5-1,-3 2 0,-2 0-3,-1 6-7,-5 1-17,-3 0-39,3 6-3</inkml:trace>
  <inkml:trace contextRef="#ctx0" brushRef="#br0" timeOffset="14042.8032">21833 10068 6,'0'0'10,"0"0"-1,5 9 2,-5-9-2,0 0 2,11 5 0,-11-5-2,9 0 2,-9 0-1,16-5 0,-6 0 0,2-4-2,2-2 1,4-2 1,0-3 0,6-3 0,4-3 0,1-1 0,3-2 1,-1-4-1,6-5 0,-3 5 0,5-5-1,-5 5-1,-1-1-1,-1 2 0,-2 1 0,0 5-2,-5 3-2,1 2-1,-4 5-5,0 2-13,-5 3-24,-6 7-27</inkml:trace>
  <inkml:trace contextRef="#ctx0" brushRef="#br0" timeOffset="15230.8711">21440 11543 0,'0'0'3,"0"0"0,0 0 3,0 0 1,0 0-1,0 0 0,0-10 0,0 10 0,0 0-2,0 0-3,0 0-1,0 0 0,0 0 0,10 3 1,-10-3 0,0 0-1,0 0 3,10 12-2,-10-12 1,0 0 1,8 10 0,-8-10-1,6 9 1,-6-9-1,10 10 2,-10-10-3,8 12 0,-8-12 2,9 11-2,-9-11 0,11 9 0,-11-9 2,10 6 0,-10-6-1,10 3 2,-10-3 0,11 4-1,-11-4 3,10 0-2,-10 0 1,9 0 4,-9 0 0,12-1 2,-12 1 0,15-10 2,-5 2 0,1-2 1,2-4-1,3-1 0,1-6-2,4 1 0,0-6 0,2 0 0,2-6-2,4 0 0,1-4-2,-1 4 0,5-4-2,-2 1-1,8 1-1,-4 2-1,0 3-1,-2-2-1,-4 7 0,0-1 0,-7 8 0,0 1-1,-9 6-3,-2-2-8,-3 9-13,0 3-23,-6 9-24</inkml:trace>
  <inkml:trace contextRef="#ctx0" brushRef="#br0" timeOffset="17955.027">20269 15177 7,'12'4'12,"-1"-3"4,2-1 2,0-6 2,3-6 4,-1-6 0,3-3 2,1-9 0,3-8-2,2-6-2,4-7-4,3-3-2,0-3-5,3-2-3,-2 3-1,2 0-4,-6 6-1,0 4 0,-7 10-2,-1 3 1,-7 6-2,-2 7-3,1 2-9,-6 7-17,6 9-30,-12 2-12</inkml:trace>
  <inkml:trace contextRef="#ctx0" brushRef="#br0" timeOffset="20754.1871">24978 12655 0,'18'1'0,"-2"2"4,1-1 1,-2 1-1,3-3 3,-4 2 1,3 0 0,-2-2 0,5 0 1,5 0-2,-4 0 1,5 0-2,-2-2 1,6 0 0,-4-1 0,5 0 2,-6 0-2,-2-1 0,5 2 0,-1-1-1,1-1-1,-1 3-2,4-1 1,-2 0-1,6-1-3,-5 3 0,7 0 1,-7 0-1,10 0 0,0 0 0,-2-2 0,4 2 0,-3 0 1,5 0-1,-2 0 3,6-2-1,-5-1 2,2 1-1,3-2 1,-1-2-1,7 0 1,-1 1-1,6 0-1,4-1-1,1 1 1,3 0-1,-3-2-1,5 3 0,-5-1 1,2 2-1,-2 1 0,-1-1-1,0-1 1,0 2 0,3 1 0,1 0 0,0 0-1,2 1 1,-2 0 0,-3-2 0,6 1 0,-2 1 0,-1 0 0,4-2 0,-3 0 0,0 1 0,-1 1 0,3-2 0,-3 2 0,-3 0 0,6 0 0,-1 0 0,3 0 0,-1 3 1,-2-3-1,3 3 0,-3-3 0,-1 1 0,2-1 0,-1 0 0,-1 0 1,5 0-1,0 0 0,2 0 0,2 0 0,1 0 0,0-1 1,1-2-1,1 0 0,0 3-1,1-3 1,-3 3 0,-1-2 0,-1 2 0,-3 0 0,-7-2 0,2 2 0,1-3 0,1 3 1,0-2-1,2 0 1,1-1 2,0 1-2,1-3 0,3 0 1,2 0-1,-4 0 0,5 1 1,-7-4-1,2 3 0,-2-3 1,-2 0 2,-1 0 0,-2 1 1,0-3 0,1 2 2,0 1 0,6-1-1,-8 0 0,4 2-2,-3 2-2,-4 2-1,2 0-6,-6 2-9,-4 0-14,-3 6-23,-8 0-15</inkml:trace>
  <inkml:trace contextRef="#ctx0" brushRef="#br0" timeOffset="22144.2666">24663 12684 1,'14'0'6,"1"0"-1,3 0 1,3 3 0,2-2 1,3 1-2,3-1 1,5 0 0,1-1-1,6 0-1,1 0 1,9 0-3,3 0 1,5-1-1,3 0-1,1-1 2,6 1-2,-3 1 0,6 0 3,-4-2 1,-4 2 0,9-1 3,-1 1 0,3-4-1,0 4 1,0-3-2,2 0 1,2 0-2,1-2-2,1 0 2,2-1-3,-1 1 2,3-1-2,0 1 2,0 0-2,3 1-1,6 0 2,-6 1-2,2 2 0,0-1-1,1 1 0,2-3 1,0 1-1,4 0 1,4 1 0,0-2 2,4-3-1,6 0 1,9-3 2,-1 1 0,9-1 0,-1 0 1,-6-3 1,9 1 0,4 1 1,-3-2-3,-5 4 2,8-3 0,1 4-3,-1-2 0,5 5 0,-2-1-2,1 2-1,-1 3-1,1 1 0,-8 0-2,-9 0 1,0 3-1,-6 1 0,-13 0 1,-7 1 0,-8-2-2,-7 2-2,-8 0-6,-3-2-10,-14-2-27,-3 2-18</inkml:trace>
  <inkml:trace contextRef="#ctx0" brushRef="#br0" timeOffset="26307.5047">24716 12997 117,'0'0'4,"4"-10"2,-4 10 4,15-12-1,-6 3-1,4 4 0,1-7-2,4 5-14,0 7-27,-2-3-22</inkml:trace>
  <inkml:trace contextRef="#ctx0" brushRef="#br0" timeOffset="26474.5142">24759 13181 177,'0'0'0,"0"0"-8,11 0-29,-3 0-20</inkml:trace>
  <inkml:trace contextRef="#ctx0" brushRef="#br0" timeOffset="27127.5516">25360 13138 57,'0'0'2,"0"0"-1,0 0 3,0 0 5,-10 3-1,10-3 3,0 0 1,-11 0-1,11 0 0,-5-8-1,5 8-3,-4-19-3,4 6-1,0-1-2,0-6-1,4 0 0,-1-5 0,-1 5 2,1-2 3,-1 6 1,0 0-1,-1 5 1,-1 0-1,0 11-2,0 0 1,0 0-2,0 0-2,9 8-2,-4 3 1,3 0-1,1 6 4,2-3-2,3 3 1,0-6 0,3 3 0,-1-7 0,2 3 0,0-10 0,-1-2 1,2-3 0,-4-4 0,2-1 0,-4-7 1,0 5 1,-3-4 0,-1 5 1,-2-3-1,-7 14-2,8-16 0,-8 16-1,0 0-1,0 0 0,0 0-1,5 12 0,-5 3 0,1-3 0,0 6-3,2-3-5,-1 5-11,1-7-17,6 11-21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EADEE-0B67-4CD7-BB44-914E98418FDE}" type="datetimeFigureOut">
              <a:rPr lang="en-IN" smtClean="0"/>
              <a:t>21-10-2023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843C3-1C1E-4758-8274-985DAAAB7D09}" type="slidenum">
              <a:rPr lang="en-IN" smtClean="0"/>
              <a:t>‹#›</a:t>
            </a:fld>
            <a:endParaRPr lang="en-IN"/>
          </a:p>
        </p:txBody>
      </p:sp>
    </p:spTree>
    <p:extLst>
      <p:ext uri="{BB962C8B-B14F-4D97-AF65-F5344CB8AC3E}">
        <p14:creationId xmlns:p14="http://schemas.microsoft.com/office/powerpoint/2010/main" val="1684310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xmlns=""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a:p>
        </p:txBody>
      </p:sp>
      <p:sp>
        <p:nvSpPr>
          <p:cNvPr id="54275" name="Google Shape;37;p1:notes">
            <a:extLst>
              <a:ext uri="{FF2B5EF4-FFF2-40B4-BE49-F238E27FC236}">
                <a16:creationId xmlns:a16="http://schemas.microsoft.com/office/drawing/2014/main" xmlns=""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21336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55: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1065" name="Google Shape;1065;p55: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097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9CD6E2-81B3-40CB-9290-AD2039BE520B}" type="slidenum">
              <a:rPr lang="en-US" altLang="en-US">
                <a:solidFill>
                  <a:srgbClr val="000000"/>
                </a:solidFill>
              </a:rPr>
              <a:pPr/>
              <a:t>26</a:t>
            </a:fld>
            <a:endParaRPr lang="en-US" altLang="en-US">
              <a:solidFill>
                <a:srgbClr val="000000"/>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Step 2: was p^t, not x…</a:t>
            </a:r>
          </a:p>
        </p:txBody>
      </p:sp>
    </p:spTree>
    <p:extLst>
      <p:ext uri="{BB962C8B-B14F-4D97-AF65-F5344CB8AC3E}">
        <p14:creationId xmlns:p14="http://schemas.microsoft.com/office/powerpoint/2010/main" val="1828672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60: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1099" name="Google Shape;1099;p60: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90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notes"/>
          <p:cNvSpPr txBox="1">
            <a:spLocks noGrp="1"/>
          </p:cNvSpPr>
          <p:nvPr>
            <p:ph type="body" idx="1"/>
          </p:nvPr>
        </p:nvSpPr>
        <p:spPr>
          <a:xfrm>
            <a:off x="640080" y="4126230"/>
            <a:ext cx="5120640" cy="3909060"/>
          </a:xfrm>
          <a:prstGeom prst="rect">
            <a:avLst/>
          </a:prstGeom>
          <a:noFill/>
          <a:ln>
            <a:noFill/>
          </a:ln>
        </p:spPr>
        <p:txBody>
          <a:bodyPr spcFirstLastPara="1" wrap="square" lIns="86195" tIns="86195" rIns="86195" bIns="86195" anchor="t" anchorCtr="0">
            <a:noAutofit/>
          </a:bodyPr>
          <a:lstStyle/>
          <a:p>
            <a:pPr>
              <a:spcBef>
                <a:spcPts val="0"/>
              </a:spcBef>
              <a:spcAft>
                <a:spcPts val="0"/>
              </a:spcAft>
              <a:buSzPts val="1100"/>
            </a:pPr>
            <a:endParaRPr/>
          </a:p>
        </p:txBody>
      </p:sp>
      <p:sp>
        <p:nvSpPr>
          <p:cNvPr id="476" name="Google Shape;476;p4:notes"/>
          <p:cNvSpPr>
            <a:spLocks noGrp="1" noRot="1" noChangeAspect="1"/>
          </p:cNvSpPr>
          <p:nvPr>
            <p:ph type="sldImg" idx="2"/>
          </p:nvPr>
        </p:nvSpPr>
        <p:spPr>
          <a:xfrm>
            <a:off x="304800" y="650875"/>
            <a:ext cx="5791200" cy="32575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185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43: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947" name="Google Shape;947;p43: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785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39: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0" name="Google Shape;910;p39:notes"/>
          <p:cNvSpPr txBox="1">
            <a:spLocks noGrp="1"/>
          </p:cNvSpPr>
          <p:nvPr>
            <p:ph type="body" idx="1"/>
          </p:nvPr>
        </p:nvSpPr>
        <p:spPr>
          <a:xfrm>
            <a:off x="940435" y="4421823"/>
            <a:ext cx="5172393"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911" name="Google Shape;911;p39:notes"/>
          <p:cNvSpPr txBox="1">
            <a:spLocks noGrp="1"/>
          </p:cNvSpPr>
          <p:nvPr>
            <p:ph type="hdr" idx="3"/>
          </p:nvPr>
        </p:nvSpPr>
        <p:spPr>
          <a:xfrm>
            <a:off x="0" y="0"/>
            <a:ext cx="3056414" cy="46545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Lecture-1</a:t>
            </a:r>
            <a:endParaRPr/>
          </a:p>
        </p:txBody>
      </p:sp>
      <p:sp>
        <p:nvSpPr>
          <p:cNvPr id="912" name="Google Shape;912;p39:notes"/>
          <p:cNvSpPr txBox="1">
            <a:spLocks noGrp="1"/>
          </p:cNvSpPr>
          <p:nvPr>
            <p:ph type="sldNum" idx="12"/>
          </p:nvPr>
        </p:nvSpPr>
        <p:spPr>
          <a:xfrm>
            <a:off x="3996849" y="8843645"/>
            <a:ext cx="3056414" cy="465455"/>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43625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39: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0" name="Google Shape;910;p39:notes"/>
          <p:cNvSpPr txBox="1">
            <a:spLocks noGrp="1"/>
          </p:cNvSpPr>
          <p:nvPr>
            <p:ph type="body" idx="1"/>
          </p:nvPr>
        </p:nvSpPr>
        <p:spPr>
          <a:xfrm>
            <a:off x="940435" y="4421823"/>
            <a:ext cx="5172393"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911" name="Google Shape;911;p39:notes"/>
          <p:cNvSpPr txBox="1">
            <a:spLocks noGrp="1"/>
          </p:cNvSpPr>
          <p:nvPr>
            <p:ph type="hdr" idx="3"/>
          </p:nvPr>
        </p:nvSpPr>
        <p:spPr>
          <a:xfrm>
            <a:off x="0" y="0"/>
            <a:ext cx="3056414" cy="46545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Lecture-1</a:t>
            </a:r>
            <a:endParaRPr/>
          </a:p>
        </p:txBody>
      </p:sp>
      <p:sp>
        <p:nvSpPr>
          <p:cNvPr id="912" name="Google Shape;912;p39:notes"/>
          <p:cNvSpPr txBox="1">
            <a:spLocks noGrp="1"/>
          </p:cNvSpPr>
          <p:nvPr>
            <p:ph type="sldNum" idx="12"/>
          </p:nvPr>
        </p:nvSpPr>
        <p:spPr>
          <a:xfrm>
            <a:off x="3996849" y="8843645"/>
            <a:ext cx="3056414" cy="465455"/>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00158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39: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0" name="Google Shape;910;p39:notes"/>
          <p:cNvSpPr txBox="1">
            <a:spLocks noGrp="1"/>
          </p:cNvSpPr>
          <p:nvPr>
            <p:ph type="body" idx="1"/>
          </p:nvPr>
        </p:nvSpPr>
        <p:spPr>
          <a:xfrm>
            <a:off x="940435" y="4421823"/>
            <a:ext cx="5172393"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911" name="Google Shape;911;p39:notes"/>
          <p:cNvSpPr txBox="1">
            <a:spLocks noGrp="1"/>
          </p:cNvSpPr>
          <p:nvPr>
            <p:ph type="hdr" idx="3"/>
          </p:nvPr>
        </p:nvSpPr>
        <p:spPr>
          <a:xfrm>
            <a:off x="0" y="0"/>
            <a:ext cx="3056414" cy="46545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Lecture-1</a:t>
            </a:r>
            <a:endParaRPr/>
          </a:p>
        </p:txBody>
      </p:sp>
      <p:sp>
        <p:nvSpPr>
          <p:cNvPr id="912" name="Google Shape;912;p39:notes"/>
          <p:cNvSpPr txBox="1">
            <a:spLocks noGrp="1"/>
          </p:cNvSpPr>
          <p:nvPr>
            <p:ph type="sldNum" idx="12"/>
          </p:nvPr>
        </p:nvSpPr>
        <p:spPr>
          <a:xfrm>
            <a:off x="3996849" y="8843645"/>
            <a:ext cx="3056414" cy="465455"/>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82441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39: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0" name="Google Shape;910;p39:notes"/>
          <p:cNvSpPr txBox="1">
            <a:spLocks noGrp="1"/>
          </p:cNvSpPr>
          <p:nvPr>
            <p:ph type="body" idx="1"/>
          </p:nvPr>
        </p:nvSpPr>
        <p:spPr>
          <a:xfrm>
            <a:off x="940435" y="4421823"/>
            <a:ext cx="5172393"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911" name="Google Shape;911;p39:notes"/>
          <p:cNvSpPr txBox="1">
            <a:spLocks noGrp="1"/>
          </p:cNvSpPr>
          <p:nvPr>
            <p:ph type="hdr" idx="3"/>
          </p:nvPr>
        </p:nvSpPr>
        <p:spPr>
          <a:xfrm>
            <a:off x="0" y="0"/>
            <a:ext cx="3056414" cy="46545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Lecture-1</a:t>
            </a:r>
            <a:endParaRPr/>
          </a:p>
        </p:txBody>
      </p:sp>
      <p:sp>
        <p:nvSpPr>
          <p:cNvPr id="912" name="Google Shape;912;p39:notes"/>
          <p:cNvSpPr txBox="1">
            <a:spLocks noGrp="1"/>
          </p:cNvSpPr>
          <p:nvPr>
            <p:ph type="sldNum" idx="12"/>
          </p:nvPr>
        </p:nvSpPr>
        <p:spPr>
          <a:xfrm>
            <a:off x="3996849" y="8843645"/>
            <a:ext cx="3056414" cy="465455"/>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50965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45: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959" name="Google Shape;959;p45: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2425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55: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1065" name="Google Shape;1065;p55: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744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55:notes"/>
          <p:cNvSpPr txBox="1">
            <a:spLocks noGrp="1"/>
          </p:cNvSpPr>
          <p:nvPr>
            <p:ph type="body" idx="1"/>
          </p:nvPr>
        </p:nvSpPr>
        <p:spPr>
          <a:xfrm>
            <a:off x="940435" y="4421823"/>
            <a:ext cx="5172393" cy="4189095"/>
          </a:xfrm>
          <a:prstGeom prst="rect">
            <a:avLst/>
          </a:prstGeom>
        </p:spPr>
        <p:txBody>
          <a:bodyPr spcFirstLastPara="1" wrap="square" lIns="93475" tIns="46725" rIns="93475" bIns="46725" anchor="t" anchorCtr="0">
            <a:noAutofit/>
          </a:bodyPr>
          <a:lstStyle/>
          <a:p>
            <a:pPr marL="0" lvl="0" indent="0" algn="l" rtl="0">
              <a:spcBef>
                <a:spcPts val="360"/>
              </a:spcBef>
              <a:spcAft>
                <a:spcPts val="0"/>
              </a:spcAft>
              <a:buNone/>
            </a:pPr>
            <a:endParaRPr/>
          </a:p>
        </p:txBody>
      </p:sp>
      <p:sp>
        <p:nvSpPr>
          <p:cNvPr id="1065" name="Google Shape;1065;p55:notes"/>
          <p:cNvSpPr>
            <a:spLocks noGrp="1" noRot="1" noChangeAspect="1"/>
          </p:cNvSpPr>
          <p:nvPr>
            <p:ph type="sldImg" idx="2"/>
          </p:nvPr>
        </p:nvSpPr>
        <p:spPr>
          <a:xfrm>
            <a:off x="425450"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241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581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814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20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816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499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61541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72666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64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Diagram or Organization Chart" type="dgm">
  <p:cSld name="Title and Diagram or Organization Chart">
    <p:spTree>
      <p:nvGrpSpPr>
        <p:cNvPr id="1" name="Shape 53"/>
        <p:cNvGrpSpPr/>
        <p:nvPr/>
      </p:nvGrpSpPr>
      <p:grpSpPr>
        <a:xfrm>
          <a:off x="0" y="0"/>
          <a:ext cx="0" cy="0"/>
          <a:chOff x="0" y="0"/>
          <a:chExt cx="0" cy="0"/>
        </a:xfrm>
      </p:grpSpPr>
      <p:sp>
        <p:nvSpPr>
          <p:cNvPr id="54" name="Google Shape;54;p67"/>
          <p:cNvSpPr txBox="1">
            <a:spLocks noGrp="1"/>
          </p:cNvSpPr>
          <p:nvPr>
            <p:ph type="title"/>
          </p:nvPr>
        </p:nvSpPr>
        <p:spPr>
          <a:xfrm>
            <a:off x="423335" y="653318"/>
            <a:ext cx="11516784" cy="830997"/>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67"/>
          <p:cNvSpPr>
            <a:spLocks noGrp="1"/>
          </p:cNvSpPr>
          <p:nvPr>
            <p:ph type="dgm" idx="2"/>
          </p:nvPr>
        </p:nvSpPr>
        <p:spPr>
          <a:xfrm>
            <a:off x="438151" y="1941513"/>
            <a:ext cx="10945284"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67"/>
          <p:cNvSpPr txBox="1">
            <a:spLocks noGrp="1"/>
          </p:cNvSpPr>
          <p:nvPr>
            <p:ph type="dt" idx="10"/>
          </p:nvPr>
        </p:nvSpPr>
        <p:spPr>
          <a:xfrm>
            <a:off x="4578351" y="6343650"/>
            <a:ext cx="2540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7" name="Google Shape;57;p67"/>
          <p:cNvSpPr txBox="1">
            <a:spLocks noGrp="1"/>
          </p:cNvSpPr>
          <p:nvPr>
            <p:ph type="ftr" idx="11"/>
          </p:nvPr>
        </p:nvSpPr>
        <p:spPr>
          <a:xfrm>
            <a:off x="8144933" y="6343650"/>
            <a:ext cx="3860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8" name="Google Shape;58;p67"/>
          <p:cNvSpPr txBox="1">
            <a:spLocks noGrp="1"/>
          </p:cNvSpPr>
          <p:nvPr>
            <p:ph type="sldNum" idx="12"/>
          </p:nvPr>
        </p:nvSpPr>
        <p:spPr>
          <a:xfrm>
            <a:off x="194733" y="6361113"/>
            <a:ext cx="2540000" cy="457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0" i="0" u="none" strike="noStrike" cap="none">
                <a:solidFill>
                  <a:schemeClr val="dk1"/>
                </a:solidFill>
                <a:latin typeface="Tahoma"/>
                <a:ea typeface="Tahoma"/>
                <a:cs typeface="Tahoma"/>
                <a:sym typeface="Tahoma"/>
              </a:defRPr>
            </a:lvl1pPr>
            <a:lvl2pPr marL="0" marR="0" lvl="1" indent="0" algn="l" rtl="0">
              <a:spcBef>
                <a:spcPts val="0"/>
              </a:spcBef>
              <a:spcAft>
                <a:spcPts val="0"/>
              </a:spcAft>
              <a:buNone/>
              <a:defRPr sz="1600" b="0" i="0" u="none" strike="noStrike" cap="none">
                <a:solidFill>
                  <a:schemeClr val="dk1"/>
                </a:solidFill>
                <a:latin typeface="Tahoma"/>
                <a:ea typeface="Tahoma"/>
                <a:cs typeface="Tahoma"/>
                <a:sym typeface="Tahoma"/>
              </a:defRPr>
            </a:lvl2pPr>
            <a:lvl3pPr marL="0" marR="0" lvl="2" indent="0" algn="l" rtl="0">
              <a:spcBef>
                <a:spcPts val="0"/>
              </a:spcBef>
              <a:spcAft>
                <a:spcPts val="0"/>
              </a:spcAft>
              <a:buNone/>
              <a:defRPr sz="1600" b="0" i="0" u="none" strike="noStrike" cap="none">
                <a:solidFill>
                  <a:schemeClr val="dk1"/>
                </a:solidFill>
                <a:latin typeface="Tahoma"/>
                <a:ea typeface="Tahoma"/>
                <a:cs typeface="Tahoma"/>
                <a:sym typeface="Tahoma"/>
              </a:defRPr>
            </a:lvl3pPr>
            <a:lvl4pPr marL="0" marR="0" lvl="3" indent="0" algn="l" rtl="0">
              <a:spcBef>
                <a:spcPts val="0"/>
              </a:spcBef>
              <a:spcAft>
                <a:spcPts val="0"/>
              </a:spcAft>
              <a:buNone/>
              <a:defRPr sz="1600" b="0" i="0" u="none" strike="noStrike" cap="none">
                <a:solidFill>
                  <a:schemeClr val="dk1"/>
                </a:solidFill>
                <a:latin typeface="Tahoma"/>
                <a:ea typeface="Tahoma"/>
                <a:cs typeface="Tahoma"/>
                <a:sym typeface="Tahoma"/>
              </a:defRPr>
            </a:lvl4pPr>
            <a:lvl5pPr marL="0" marR="0" lvl="4" indent="0" algn="l" rtl="0">
              <a:spcBef>
                <a:spcPts val="0"/>
              </a:spcBef>
              <a:spcAft>
                <a:spcPts val="0"/>
              </a:spcAft>
              <a:buNone/>
              <a:defRPr sz="1600" b="0" i="0" u="none" strike="noStrike" cap="none">
                <a:solidFill>
                  <a:schemeClr val="dk1"/>
                </a:solidFill>
                <a:latin typeface="Tahoma"/>
                <a:ea typeface="Tahoma"/>
                <a:cs typeface="Tahoma"/>
                <a:sym typeface="Tahoma"/>
              </a:defRPr>
            </a:lvl5pPr>
            <a:lvl6pPr marL="0" marR="0" lvl="5" indent="0" algn="l" rtl="0">
              <a:spcBef>
                <a:spcPts val="0"/>
              </a:spcBef>
              <a:spcAft>
                <a:spcPts val="0"/>
              </a:spcAft>
              <a:buNone/>
              <a:defRPr sz="1600" b="0" i="0" u="none" strike="noStrike" cap="none">
                <a:solidFill>
                  <a:schemeClr val="dk1"/>
                </a:solidFill>
                <a:latin typeface="Tahoma"/>
                <a:ea typeface="Tahoma"/>
                <a:cs typeface="Tahoma"/>
                <a:sym typeface="Tahoma"/>
              </a:defRPr>
            </a:lvl6pPr>
            <a:lvl7pPr marL="0" marR="0" lvl="6" indent="0" algn="l" rtl="0">
              <a:spcBef>
                <a:spcPts val="0"/>
              </a:spcBef>
              <a:spcAft>
                <a:spcPts val="0"/>
              </a:spcAft>
              <a:buNone/>
              <a:defRPr sz="1600" b="0" i="0" u="none" strike="noStrike" cap="none">
                <a:solidFill>
                  <a:schemeClr val="dk1"/>
                </a:solidFill>
                <a:latin typeface="Tahoma"/>
                <a:ea typeface="Tahoma"/>
                <a:cs typeface="Tahoma"/>
                <a:sym typeface="Tahoma"/>
              </a:defRPr>
            </a:lvl7pPr>
            <a:lvl8pPr marL="0" marR="0" lvl="7" indent="0" algn="l" rtl="0">
              <a:spcBef>
                <a:spcPts val="0"/>
              </a:spcBef>
              <a:spcAft>
                <a:spcPts val="0"/>
              </a:spcAft>
              <a:buNone/>
              <a:defRPr sz="1600" b="0" i="0" u="none" strike="noStrike" cap="none">
                <a:solidFill>
                  <a:schemeClr val="dk1"/>
                </a:solidFill>
                <a:latin typeface="Tahoma"/>
                <a:ea typeface="Tahoma"/>
                <a:cs typeface="Tahoma"/>
                <a:sym typeface="Tahoma"/>
              </a:defRPr>
            </a:lvl8pPr>
            <a:lvl9pPr marL="0" marR="0" lvl="8" indent="0" algn="l" rtl="0">
              <a:spcBef>
                <a:spcPts val="0"/>
              </a:spcBef>
              <a:spcAft>
                <a:spcPts val="0"/>
              </a:spcAft>
              <a:buNone/>
              <a:defRPr sz="1600" b="0" i="0" u="none" strike="noStrike" cap="none">
                <a:solidFill>
                  <a:schemeClr val="dk1"/>
                </a:solidFill>
                <a:latin typeface="Tahoma"/>
                <a:ea typeface="Tahoma"/>
                <a:cs typeface="Tahoma"/>
                <a:sym typeface="Tahoma"/>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82372968"/>
      </p:ext>
    </p:extLst>
  </p:cSld>
  <p:clrMapOvr>
    <a:masterClrMapping/>
  </p:clrMapOvr>
  <p:transition spd="med">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59"/>
        <p:cNvGrpSpPr/>
        <p:nvPr/>
      </p:nvGrpSpPr>
      <p:grpSpPr>
        <a:xfrm>
          <a:off x="0" y="0"/>
          <a:ext cx="0" cy="0"/>
          <a:chOff x="0" y="0"/>
          <a:chExt cx="0" cy="0"/>
        </a:xfrm>
      </p:grpSpPr>
      <p:sp>
        <p:nvSpPr>
          <p:cNvPr id="60" name="Google Shape;60;p68"/>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61" name="Google Shape;61;p68"/>
          <p:cNvGrpSpPr/>
          <p:nvPr/>
        </p:nvGrpSpPr>
        <p:grpSpPr>
          <a:xfrm>
            <a:off x="2779184" y="6550026"/>
            <a:ext cx="9412816" cy="49213"/>
            <a:chOff x="2083888" y="6550671"/>
            <a:chExt cx="7060112" cy="48665"/>
          </a:xfrm>
        </p:grpSpPr>
        <p:sp>
          <p:nvSpPr>
            <p:cNvPr id="62" name="Google Shape;62;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3" name="Google Shape;63;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4" name="Google Shape;64;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65" name="Google Shape;65;p68"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66" name="Google Shape;66;p68"/>
          <p:cNvGrpSpPr/>
          <p:nvPr/>
        </p:nvGrpSpPr>
        <p:grpSpPr>
          <a:xfrm>
            <a:off x="2844800" y="6553200"/>
            <a:ext cx="9347200" cy="46038"/>
            <a:chOff x="1905000" y="6553200"/>
            <a:chExt cx="7010400" cy="45719"/>
          </a:xfrm>
        </p:grpSpPr>
        <p:sp>
          <p:nvSpPr>
            <p:cNvPr id="67" name="Google Shape;67;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8" name="Google Shape;68;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9" name="Google Shape;69;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70" name="Google Shape;70;p68"/>
          <p:cNvGrpSpPr/>
          <p:nvPr/>
        </p:nvGrpSpPr>
        <p:grpSpPr>
          <a:xfrm>
            <a:off x="0" y="1295400"/>
            <a:ext cx="9347200" cy="46038"/>
            <a:chOff x="1905000" y="6553200"/>
            <a:chExt cx="7010400" cy="45719"/>
          </a:xfrm>
        </p:grpSpPr>
        <p:sp>
          <p:nvSpPr>
            <p:cNvPr id="71" name="Google Shape;7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2" name="Google Shape;7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3" name="Google Shape;7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74" name="Google Shape;74;p68"/>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68"/>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28606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76"/>
        <p:cNvGrpSpPr/>
        <p:nvPr/>
      </p:nvGrpSpPr>
      <p:grpSpPr>
        <a:xfrm>
          <a:off x="0" y="0"/>
          <a:ext cx="0" cy="0"/>
          <a:chOff x="0" y="0"/>
          <a:chExt cx="0" cy="0"/>
        </a:xfrm>
      </p:grpSpPr>
      <p:sp>
        <p:nvSpPr>
          <p:cNvPr id="77" name="Google Shape;77;p69"/>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78" name="Google Shape;78;p69"/>
          <p:cNvGrpSpPr/>
          <p:nvPr/>
        </p:nvGrpSpPr>
        <p:grpSpPr>
          <a:xfrm>
            <a:off x="2779184" y="6550026"/>
            <a:ext cx="9412816" cy="49213"/>
            <a:chOff x="2083888" y="6550671"/>
            <a:chExt cx="7060112" cy="48665"/>
          </a:xfrm>
        </p:grpSpPr>
        <p:sp>
          <p:nvSpPr>
            <p:cNvPr id="79" name="Google Shape;79;p6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0" name="Google Shape;80;p6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1" name="Google Shape;81;p6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82" name="Google Shape;82;p69"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83" name="Google Shape;83;p69"/>
          <p:cNvGrpSpPr/>
          <p:nvPr/>
        </p:nvGrpSpPr>
        <p:grpSpPr>
          <a:xfrm>
            <a:off x="2844800" y="6553200"/>
            <a:ext cx="9347200" cy="46038"/>
            <a:chOff x="1905000" y="6553200"/>
            <a:chExt cx="7010400" cy="45719"/>
          </a:xfrm>
        </p:grpSpPr>
        <p:sp>
          <p:nvSpPr>
            <p:cNvPr id="84" name="Google Shape;84;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5" name="Google Shape;85;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6" name="Google Shape;86;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87" name="Google Shape;87;p69"/>
          <p:cNvGrpSpPr/>
          <p:nvPr/>
        </p:nvGrpSpPr>
        <p:grpSpPr>
          <a:xfrm>
            <a:off x="0" y="1295400"/>
            <a:ext cx="9347200" cy="46038"/>
            <a:chOff x="1905000" y="6553200"/>
            <a:chExt cx="7010400" cy="45719"/>
          </a:xfrm>
        </p:grpSpPr>
        <p:sp>
          <p:nvSpPr>
            <p:cNvPr id="88" name="Google Shape;88;p6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9" name="Google Shape;89;p6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0" name="Google Shape;90;p6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91" name="Google Shape;91;p69"/>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69"/>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53899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3"/>
        <p:cNvGrpSpPr/>
        <p:nvPr/>
      </p:nvGrpSpPr>
      <p:grpSpPr>
        <a:xfrm>
          <a:off x="0" y="0"/>
          <a:ext cx="0" cy="0"/>
          <a:chOff x="0" y="0"/>
          <a:chExt cx="0" cy="0"/>
        </a:xfrm>
      </p:grpSpPr>
      <p:sp>
        <p:nvSpPr>
          <p:cNvPr id="94" name="Google Shape;94;p70"/>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95" name="Google Shape;95;p70"/>
          <p:cNvGrpSpPr/>
          <p:nvPr/>
        </p:nvGrpSpPr>
        <p:grpSpPr>
          <a:xfrm>
            <a:off x="2779184" y="6550026"/>
            <a:ext cx="9412816" cy="49213"/>
            <a:chOff x="2083888" y="6550671"/>
            <a:chExt cx="7060112" cy="48665"/>
          </a:xfrm>
        </p:grpSpPr>
        <p:sp>
          <p:nvSpPr>
            <p:cNvPr id="96" name="Google Shape;96;p70"/>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7" name="Google Shape;97;p70"/>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8" name="Google Shape;98;p70"/>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99" name="Google Shape;99;p70"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00" name="Google Shape;100;p70"/>
          <p:cNvGrpSpPr/>
          <p:nvPr/>
        </p:nvGrpSpPr>
        <p:grpSpPr>
          <a:xfrm>
            <a:off x="2844800" y="6553200"/>
            <a:ext cx="9347200" cy="46038"/>
            <a:chOff x="1905000" y="6553200"/>
            <a:chExt cx="7010400" cy="45719"/>
          </a:xfrm>
        </p:grpSpPr>
        <p:sp>
          <p:nvSpPr>
            <p:cNvPr id="101" name="Google Shape;101;p7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2" name="Google Shape;102;p7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3" name="Google Shape;103;p7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04" name="Google Shape;104;p70"/>
          <p:cNvGrpSpPr/>
          <p:nvPr/>
        </p:nvGrpSpPr>
        <p:grpSpPr>
          <a:xfrm>
            <a:off x="0" y="1295400"/>
            <a:ext cx="9347200" cy="46038"/>
            <a:chOff x="1905000" y="6553200"/>
            <a:chExt cx="7010400" cy="45719"/>
          </a:xfrm>
        </p:grpSpPr>
        <p:sp>
          <p:nvSpPr>
            <p:cNvPr id="105" name="Google Shape;105;p7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6" name="Google Shape;106;p7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7" name="Google Shape;107;p7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08" name="Google Shape;108;p70"/>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70"/>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81720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10"/>
        <p:cNvGrpSpPr/>
        <p:nvPr/>
      </p:nvGrpSpPr>
      <p:grpSpPr>
        <a:xfrm>
          <a:off x="0" y="0"/>
          <a:ext cx="0" cy="0"/>
          <a:chOff x="0" y="0"/>
          <a:chExt cx="0" cy="0"/>
        </a:xfrm>
      </p:grpSpPr>
      <p:sp>
        <p:nvSpPr>
          <p:cNvPr id="111" name="Google Shape;111;p71"/>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12" name="Google Shape;112;p71"/>
          <p:cNvGrpSpPr/>
          <p:nvPr/>
        </p:nvGrpSpPr>
        <p:grpSpPr>
          <a:xfrm>
            <a:off x="2779184" y="6550026"/>
            <a:ext cx="9412816" cy="49213"/>
            <a:chOff x="2083888" y="6550671"/>
            <a:chExt cx="7060112" cy="48665"/>
          </a:xfrm>
        </p:grpSpPr>
        <p:sp>
          <p:nvSpPr>
            <p:cNvPr id="113" name="Google Shape;113;p71"/>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4" name="Google Shape;114;p71"/>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5" name="Google Shape;115;p71"/>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16" name="Google Shape;116;p71"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17" name="Google Shape;117;p71"/>
          <p:cNvGrpSpPr/>
          <p:nvPr/>
        </p:nvGrpSpPr>
        <p:grpSpPr>
          <a:xfrm>
            <a:off x="2844800" y="6553200"/>
            <a:ext cx="9347200" cy="46038"/>
            <a:chOff x="1905000" y="6553200"/>
            <a:chExt cx="7010400" cy="45719"/>
          </a:xfrm>
        </p:grpSpPr>
        <p:sp>
          <p:nvSpPr>
            <p:cNvPr id="118" name="Google Shape;118;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9" name="Google Shape;119;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0" name="Google Shape;120;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21" name="Google Shape;121;p71"/>
          <p:cNvGrpSpPr/>
          <p:nvPr/>
        </p:nvGrpSpPr>
        <p:grpSpPr>
          <a:xfrm>
            <a:off x="0" y="1295400"/>
            <a:ext cx="9347200" cy="46038"/>
            <a:chOff x="1905000" y="6553200"/>
            <a:chExt cx="7010400" cy="45719"/>
          </a:xfrm>
        </p:grpSpPr>
        <p:sp>
          <p:nvSpPr>
            <p:cNvPr id="122" name="Google Shape;122;p7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3" name="Google Shape;123;p7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4" name="Google Shape;124;p7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25" name="Google Shape;125;p71"/>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71"/>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18618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Title and Content">
  <p:cSld name="12_Title and Content">
    <p:spTree>
      <p:nvGrpSpPr>
        <p:cNvPr id="1" name="Shape 127"/>
        <p:cNvGrpSpPr/>
        <p:nvPr/>
      </p:nvGrpSpPr>
      <p:grpSpPr>
        <a:xfrm>
          <a:off x="0" y="0"/>
          <a:ext cx="0" cy="0"/>
          <a:chOff x="0" y="0"/>
          <a:chExt cx="0" cy="0"/>
        </a:xfrm>
      </p:grpSpPr>
      <p:sp>
        <p:nvSpPr>
          <p:cNvPr id="128" name="Google Shape;128;p72"/>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29" name="Google Shape;129;p72"/>
          <p:cNvGrpSpPr/>
          <p:nvPr/>
        </p:nvGrpSpPr>
        <p:grpSpPr>
          <a:xfrm>
            <a:off x="2779184" y="6550026"/>
            <a:ext cx="9412816" cy="49213"/>
            <a:chOff x="2083888" y="6550671"/>
            <a:chExt cx="7060112" cy="48665"/>
          </a:xfrm>
        </p:grpSpPr>
        <p:sp>
          <p:nvSpPr>
            <p:cNvPr id="130" name="Google Shape;130;p72"/>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1" name="Google Shape;131;p72"/>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2" name="Google Shape;132;p72"/>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33" name="Google Shape;133;p72"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34" name="Google Shape;134;p72"/>
          <p:cNvGrpSpPr/>
          <p:nvPr/>
        </p:nvGrpSpPr>
        <p:grpSpPr>
          <a:xfrm>
            <a:off x="2844800" y="6553200"/>
            <a:ext cx="9347200" cy="46038"/>
            <a:chOff x="1905000" y="6553200"/>
            <a:chExt cx="7010400" cy="45719"/>
          </a:xfrm>
        </p:grpSpPr>
        <p:sp>
          <p:nvSpPr>
            <p:cNvPr id="135" name="Google Shape;135;p7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6" name="Google Shape;136;p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7" name="Google Shape;137;p7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38" name="Google Shape;138;p72"/>
          <p:cNvGrpSpPr/>
          <p:nvPr/>
        </p:nvGrpSpPr>
        <p:grpSpPr>
          <a:xfrm>
            <a:off x="0" y="1295400"/>
            <a:ext cx="9347200" cy="46038"/>
            <a:chOff x="1905000" y="6553200"/>
            <a:chExt cx="7010400" cy="45719"/>
          </a:xfrm>
        </p:grpSpPr>
        <p:sp>
          <p:nvSpPr>
            <p:cNvPr id="139" name="Google Shape;139;p7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0" name="Google Shape;140;p7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1" name="Google Shape;141;p7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42" name="Google Shape;142;p72"/>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72"/>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68867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Title and Content">
  <p:cSld name="12_Title and Content">
    <p:spTree>
      <p:nvGrpSpPr>
        <p:cNvPr id="1" name="Shape 144"/>
        <p:cNvGrpSpPr/>
        <p:nvPr/>
      </p:nvGrpSpPr>
      <p:grpSpPr>
        <a:xfrm>
          <a:off x="0" y="0"/>
          <a:ext cx="0" cy="0"/>
          <a:chOff x="0" y="0"/>
          <a:chExt cx="0" cy="0"/>
        </a:xfrm>
      </p:grpSpPr>
      <p:sp>
        <p:nvSpPr>
          <p:cNvPr id="145" name="Google Shape;145;p73"/>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46" name="Google Shape;146;p73"/>
          <p:cNvGrpSpPr/>
          <p:nvPr/>
        </p:nvGrpSpPr>
        <p:grpSpPr>
          <a:xfrm>
            <a:off x="2779184" y="6550026"/>
            <a:ext cx="9412816" cy="49213"/>
            <a:chOff x="2083888" y="6550671"/>
            <a:chExt cx="7060112" cy="48665"/>
          </a:xfrm>
        </p:grpSpPr>
        <p:sp>
          <p:nvSpPr>
            <p:cNvPr id="147" name="Google Shape;147;p7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8" name="Google Shape;148;p7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9" name="Google Shape;149;p7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50" name="Google Shape;150;p73"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51" name="Google Shape;151;p73"/>
          <p:cNvGrpSpPr/>
          <p:nvPr/>
        </p:nvGrpSpPr>
        <p:grpSpPr>
          <a:xfrm>
            <a:off x="2844800" y="6553200"/>
            <a:ext cx="9347200" cy="46038"/>
            <a:chOff x="1905000" y="6553200"/>
            <a:chExt cx="7010400" cy="45719"/>
          </a:xfrm>
        </p:grpSpPr>
        <p:sp>
          <p:nvSpPr>
            <p:cNvPr id="152" name="Google Shape;152;p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3" name="Google Shape;153;p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4" name="Google Shape;154;p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55" name="Google Shape;155;p73"/>
          <p:cNvGrpSpPr/>
          <p:nvPr/>
        </p:nvGrpSpPr>
        <p:grpSpPr>
          <a:xfrm>
            <a:off x="0" y="1295400"/>
            <a:ext cx="9347200" cy="46038"/>
            <a:chOff x="1905000" y="6553200"/>
            <a:chExt cx="7010400" cy="45719"/>
          </a:xfrm>
        </p:grpSpPr>
        <p:sp>
          <p:nvSpPr>
            <p:cNvPr id="156" name="Google Shape;156;p7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7" name="Google Shape;157;p7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8" name="Google Shape;158;p7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59" name="Google Shape;159;p73"/>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0" name="Google Shape;160;p73"/>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89282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4 Content" type="fourObj">
  <p:cSld name="Title and 4 Content">
    <p:spTree>
      <p:nvGrpSpPr>
        <p:cNvPr id="1" name="Shape 161"/>
        <p:cNvGrpSpPr/>
        <p:nvPr/>
      </p:nvGrpSpPr>
      <p:grpSpPr>
        <a:xfrm>
          <a:off x="0" y="0"/>
          <a:ext cx="0" cy="0"/>
          <a:chOff x="0" y="0"/>
          <a:chExt cx="0" cy="0"/>
        </a:xfrm>
      </p:grpSpPr>
      <p:sp>
        <p:nvSpPr>
          <p:cNvPr id="162" name="Google Shape;162;p74"/>
          <p:cNvSpPr txBox="1">
            <a:spLocks noGrp="1"/>
          </p:cNvSpPr>
          <p:nvPr>
            <p:ph type="title"/>
          </p:nvPr>
        </p:nvSpPr>
        <p:spPr>
          <a:xfrm>
            <a:off x="508000" y="152400"/>
            <a:ext cx="11040533" cy="533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74"/>
          <p:cNvSpPr txBox="1">
            <a:spLocks noGrp="1"/>
          </p:cNvSpPr>
          <p:nvPr>
            <p:ph type="body" idx="1"/>
          </p:nvPr>
        </p:nvSpPr>
        <p:spPr>
          <a:xfrm>
            <a:off x="548217" y="1143000"/>
            <a:ext cx="5444067" cy="2514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74"/>
          <p:cNvSpPr txBox="1">
            <a:spLocks noGrp="1"/>
          </p:cNvSpPr>
          <p:nvPr>
            <p:ph type="body" idx="2"/>
          </p:nvPr>
        </p:nvSpPr>
        <p:spPr>
          <a:xfrm>
            <a:off x="6195484" y="1143000"/>
            <a:ext cx="5444067" cy="2514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5" name="Google Shape;165;p74"/>
          <p:cNvSpPr txBox="1">
            <a:spLocks noGrp="1"/>
          </p:cNvSpPr>
          <p:nvPr>
            <p:ph type="body" idx="3"/>
          </p:nvPr>
        </p:nvSpPr>
        <p:spPr>
          <a:xfrm>
            <a:off x="548217" y="3810000"/>
            <a:ext cx="5444067" cy="2514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6" name="Google Shape;166;p74"/>
          <p:cNvSpPr txBox="1">
            <a:spLocks noGrp="1"/>
          </p:cNvSpPr>
          <p:nvPr>
            <p:ph type="body" idx="4"/>
          </p:nvPr>
        </p:nvSpPr>
        <p:spPr>
          <a:xfrm>
            <a:off x="6195484" y="3810000"/>
            <a:ext cx="5444067" cy="2514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7" name="Google Shape;167;p7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68" name="Google Shape;168;p74"/>
          <p:cNvSpPr txBox="1">
            <a:spLocks noGrp="1"/>
          </p:cNvSpPr>
          <p:nvPr>
            <p:ph type="ftr" idx="11"/>
          </p:nvPr>
        </p:nvSpPr>
        <p:spPr>
          <a:xfrm>
            <a:off x="4038600" y="6356351"/>
            <a:ext cx="4292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69" name="Google Shape;169;p7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112046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_Title and Content">
  <p:cSld name="12_Title and Content">
    <p:spTree>
      <p:nvGrpSpPr>
        <p:cNvPr id="1" name="Shape 170"/>
        <p:cNvGrpSpPr/>
        <p:nvPr/>
      </p:nvGrpSpPr>
      <p:grpSpPr>
        <a:xfrm>
          <a:off x="0" y="0"/>
          <a:ext cx="0" cy="0"/>
          <a:chOff x="0" y="0"/>
          <a:chExt cx="0" cy="0"/>
        </a:xfrm>
      </p:grpSpPr>
      <p:sp>
        <p:nvSpPr>
          <p:cNvPr id="171" name="Google Shape;171;p75"/>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72" name="Google Shape;172;p75"/>
          <p:cNvGrpSpPr/>
          <p:nvPr/>
        </p:nvGrpSpPr>
        <p:grpSpPr>
          <a:xfrm>
            <a:off x="2779184" y="6550026"/>
            <a:ext cx="9412816" cy="49213"/>
            <a:chOff x="2083888" y="6550671"/>
            <a:chExt cx="7060112" cy="48665"/>
          </a:xfrm>
        </p:grpSpPr>
        <p:sp>
          <p:nvSpPr>
            <p:cNvPr id="173" name="Google Shape;173;p75"/>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4" name="Google Shape;174;p75"/>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5" name="Google Shape;175;p75"/>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76" name="Google Shape;176;p75"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77" name="Google Shape;177;p75"/>
          <p:cNvGrpSpPr/>
          <p:nvPr/>
        </p:nvGrpSpPr>
        <p:grpSpPr>
          <a:xfrm>
            <a:off x="2844800" y="6553200"/>
            <a:ext cx="9347200" cy="46038"/>
            <a:chOff x="1905000" y="6553200"/>
            <a:chExt cx="7010400" cy="45719"/>
          </a:xfrm>
        </p:grpSpPr>
        <p:sp>
          <p:nvSpPr>
            <p:cNvPr id="178" name="Google Shape;178;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9" name="Google Shape;179;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0" name="Google Shape;180;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81" name="Google Shape;181;p75"/>
          <p:cNvGrpSpPr/>
          <p:nvPr/>
        </p:nvGrpSpPr>
        <p:grpSpPr>
          <a:xfrm>
            <a:off x="0" y="1295400"/>
            <a:ext cx="9347200" cy="46038"/>
            <a:chOff x="1905000" y="6553200"/>
            <a:chExt cx="7010400" cy="45719"/>
          </a:xfrm>
        </p:grpSpPr>
        <p:sp>
          <p:nvSpPr>
            <p:cNvPr id="182" name="Google Shape;182;p7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3" name="Google Shape;183;p7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4" name="Google Shape;184;p7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185" name="Google Shape;185;p75"/>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6" name="Google Shape;186;p75"/>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59056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8_Title and Content">
  <p:cSld name="12_Title and Content">
    <p:spTree>
      <p:nvGrpSpPr>
        <p:cNvPr id="1" name="Shape 187"/>
        <p:cNvGrpSpPr/>
        <p:nvPr/>
      </p:nvGrpSpPr>
      <p:grpSpPr>
        <a:xfrm>
          <a:off x="0" y="0"/>
          <a:ext cx="0" cy="0"/>
          <a:chOff x="0" y="0"/>
          <a:chExt cx="0" cy="0"/>
        </a:xfrm>
      </p:grpSpPr>
      <p:sp>
        <p:nvSpPr>
          <p:cNvPr id="188" name="Google Shape;188;p76"/>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189" name="Google Shape;189;p76"/>
          <p:cNvGrpSpPr/>
          <p:nvPr/>
        </p:nvGrpSpPr>
        <p:grpSpPr>
          <a:xfrm>
            <a:off x="2779184" y="6550026"/>
            <a:ext cx="9412816" cy="49213"/>
            <a:chOff x="2083888" y="6550671"/>
            <a:chExt cx="7060112" cy="48665"/>
          </a:xfrm>
        </p:grpSpPr>
        <p:sp>
          <p:nvSpPr>
            <p:cNvPr id="190" name="Google Shape;190;p7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1" name="Google Shape;191;p7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2" name="Google Shape;192;p7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93" name="Google Shape;193;p76"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194" name="Google Shape;194;p76"/>
          <p:cNvGrpSpPr/>
          <p:nvPr/>
        </p:nvGrpSpPr>
        <p:grpSpPr>
          <a:xfrm>
            <a:off x="2844800" y="6553200"/>
            <a:ext cx="9347200" cy="46038"/>
            <a:chOff x="1905000" y="6553200"/>
            <a:chExt cx="7010400" cy="45719"/>
          </a:xfrm>
        </p:grpSpPr>
        <p:sp>
          <p:nvSpPr>
            <p:cNvPr id="195" name="Google Shape;195;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6" name="Google Shape;196;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97" name="Google Shape;197;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98" name="Google Shape;198;p76"/>
          <p:cNvGrpSpPr/>
          <p:nvPr/>
        </p:nvGrpSpPr>
        <p:grpSpPr>
          <a:xfrm>
            <a:off x="0" y="1295400"/>
            <a:ext cx="9347200" cy="46038"/>
            <a:chOff x="1905000" y="6553200"/>
            <a:chExt cx="7010400" cy="45719"/>
          </a:xfrm>
        </p:grpSpPr>
        <p:sp>
          <p:nvSpPr>
            <p:cNvPr id="199" name="Google Shape;199;p7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0" name="Google Shape;200;p7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1" name="Google Shape;201;p7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202" name="Google Shape;202;p76"/>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76"/>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52982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Title and Content">
  <p:cSld name="12_Title and Content">
    <p:spTree>
      <p:nvGrpSpPr>
        <p:cNvPr id="1" name="Shape 204"/>
        <p:cNvGrpSpPr/>
        <p:nvPr/>
      </p:nvGrpSpPr>
      <p:grpSpPr>
        <a:xfrm>
          <a:off x="0" y="0"/>
          <a:ext cx="0" cy="0"/>
          <a:chOff x="0" y="0"/>
          <a:chExt cx="0" cy="0"/>
        </a:xfrm>
      </p:grpSpPr>
      <p:sp>
        <p:nvSpPr>
          <p:cNvPr id="205" name="Google Shape;205;p77"/>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sz="1800"/>
          </a:p>
        </p:txBody>
      </p:sp>
      <p:grpSp>
        <p:nvGrpSpPr>
          <p:cNvPr id="206" name="Google Shape;206;p77"/>
          <p:cNvGrpSpPr/>
          <p:nvPr/>
        </p:nvGrpSpPr>
        <p:grpSpPr>
          <a:xfrm>
            <a:off x="2779184" y="6550026"/>
            <a:ext cx="9412816" cy="49213"/>
            <a:chOff x="2083888" y="6550671"/>
            <a:chExt cx="7060112" cy="48665"/>
          </a:xfrm>
        </p:grpSpPr>
        <p:sp>
          <p:nvSpPr>
            <p:cNvPr id="207" name="Google Shape;207;p7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8" name="Google Shape;208;p7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09" name="Google Shape;209;p7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210" name="Google Shape;210;p77"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211" name="Google Shape;211;p77"/>
          <p:cNvGrpSpPr/>
          <p:nvPr/>
        </p:nvGrpSpPr>
        <p:grpSpPr>
          <a:xfrm>
            <a:off x="2844800" y="6553200"/>
            <a:ext cx="9347200" cy="46038"/>
            <a:chOff x="1905000" y="6553200"/>
            <a:chExt cx="7010400" cy="45719"/>
          </a:xfrm>
        </p:grpSpPr>
        <p:sp>
          <p:nvSpPr>
            <p:cNvPr id="212" name="Google Shape;212;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13" name="Google Shape;213;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14" name="Google Shape;214;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215" name="Google Shape;215;p77"/>
          <p:cNvGrpSpPr/>
          <p:nvPr/>
        </p:nvGrpSpPr>
        <p:grpSpPr>
          <a:xfrm>
            <a:off x="0" y="1295400"/>
            <a:ext cx="9347200" cy="46038"/>
            <a:chOff x="1905000" y="6553200"/>
            <a:chExt cx="7010400" cy="45719"/>
          </a:xfrm>
        </p:grpSpPr>
        <p:sp>
          <p:nvSpPr>
            <p:cNvPr id="216" name="Google Shape;216;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17" name="Google Shape;217;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218" name="Google Shape;218;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219" name="Google Shape;219;p77"/>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0" name="Google Shape;220;p77"/>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47363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xmlns="" id="{C0189C86-2CFC-A5A0-767A-D4DD8814AE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id="{C8FCFD15-45C7-5D0F-0914-2A89FFBA2555}"/>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a16="http://schemas.microsoft.com/office/drawing/2014/main" xmlns="" id="{899E7625-D9BF-7B77-D4BA-90D8837078A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354487A8-CFC5-A53B-78A1-82E94FEA9730}"/>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xmlns="" id="{F87091E3-5640-3ED0-685B-A74EC3B69E4D}"/>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xmlns="" id="{C478C882-6981-E2E1-4C2E-2F0E727DE248}"/>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a16="http://schemas.microsoft.com/office/drawing/2014/main" xmlns="" id="{F930D992-5DE6-8CBF-5464-AE793FEEF7CC}"/>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xmlns="" id="{19389F12-0C58-1376-EE5F-4A0DBF73827E}"/>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43354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xmlns=""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xmlns=""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xmlns=""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xmlns=""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xmlns=""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xmlns=""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992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39706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03551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85433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5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590135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6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7269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429653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02608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44798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7479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432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88277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977618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3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50610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4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024792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5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06033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6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00533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040371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38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812906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9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222361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4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5487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endParaRPr lang="en-IN"/>
          </a:p>
        </p:txBody>
      </p:sp>
      <p:sp>
        <p:nvSpPr>
          <p:cNvPr id="3" name="Table Placeholder 2"/>
          <p:cNvSpPr>
            <a:spLocks noGrp="1"/>
          </p:cNvSpPr>
          <p:nvPr>
            <p:ph type="tbl" idx="1"/>
          </p:nvPr>
        </p:nvSpPr>
        <p:spPr>
          <a:xfrm>
            <a:off x="548218" y="1143000"/>
            <a:ext cx="11091333" cy="5181600"/>
          </a:xfrm>
        </p:spPr>
        <p:txBody>
          <a:bodyPr/>
          <a:lstStyle/>
          <a:p>
            <a:endParaRPr lang="en-IN"/>
          </a:p>
        </p:txBody>
      </p:sp>
    </p:spTree>
    <p:extLst>
      <p:ext uri="{BB962C8B-B14F-4D97-AF65-F5344CB8AC3E}">
        <p14:creationId xmlns:p14="http://schemas.microsoft.com/office/powerpoint/2010/main" val="30684097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4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50406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557975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3902076"/>
            <a:ext cx="4533900" cy="2949575"/>
            <a:chOff x="0" y="2458"/>
            <a:chExt cx="2142" cy="1858"/>
          </a:xfrm>
        </p:grpSpPr>
        <p:sp>
          <p:nvSpPr>
            <p:cNvPr id="5" name="Freeform 3"/>
            <p:cNvSpPr>
              <a:spLocks/>
            </p:cNvSpPr>
            <p:nvPr/>
          </p:nvSpPr>
          <p:spPr bwMode="ltGray">
            <a:xfrm>
              <a:off x="0" y="2508"/>
              <a:ext cx="2142" cy="1804"/>
            </a:xfrm>
            <a:custGeom>
              <a:avLst/>
              <a:gdLst/>
              <a:ahLst/>
              <a:cxnLst>
                <a:cxn ang="0">
                  <a:pos x="329" y="66"/>
                </a:cxn>
                <a:cxn ang="0">
                  <a:pos x="161" y="30"/>
                </a:cxn>
                <a:cxn ang="0">
                  <a:pos x="0" y="0"/>
                </a:cxn>
                <a:cxn ang="0">
                  <a:pos x="0" y="12"/>
                </a:cxn>
                <a:cxn ang="0">
                  <a:pos x="161" y="42"/>
                </a:cxn>
                <a:cxn ang="0">
                  <a:pos x="323" y="78"/>
                </a:cxn>
                <a:cxn ang="0">
                  <a:pos x="556" y="150"/>
                </a:cxn>
                <a:cxn ang="0">
                  <a:pos x="777" y="245"/>
                </a:cxn>
                <a:cxn ang="0">
                  <a:pos x="993" y="365"/>
                </a:cxn>
                <a:cxn ang="0">
                  <a:pos x="1196" y="503"/>
                </a:cxn>
                <a:cxn ang="0">
                  <a:pos x="1381" y="653"/>
                </a:cxn>
                <a:cxn ang="0">
                  <a:pos x="1555" y="827"/>
                </a:cxn>
                <a:cxn ang="0">
                  <a:pos x="1710" y="1019"/>
                </a:cxn>
                <a:cxn ang="0">
                  <a:pos x="1854" y="1229"/>
                </a:cxn>
                <a:cxn ang="0">
                  <a:pos x="1937" y="1366"/>
                </a:cxn>
                <a:cxn ang="0">
                  <a:pos x="2009" y="1510"/>
                </a:cxn>
                <a:cxn ang="0">
                  <a:pos x="2069" y="1654"/>
                </a:cxn>
                <a:cxn ang="0">
                  <a:pos x="2123" y="1804"/>
                </a:cxn>
                <a:cxn ang="0">
                  <a:pos x="2135" y="1804"/>
                </a:cxn>
                <a:cxn ang="0">
                  <a:pos x="2081" y="1654"/>
                </a:cxn>
                <a:cxn ang="0">
                  <a:pos x="2021" y="1510"/>
                </a:cxn>
                <a:cxn ang="0">
                  <a:pos x="1949" y="1366"/>
                </a:cxn>
                <a:cxn ang="0">
                  <a:pos x="1866" y="1223"/>
                </a:cxn>
                <a:cxn ang="0">
                  <a:pos x="1722" y="1013"/>
                </a:cxn>
                <a:cxn ang="0">
                  <a:pos x="1561" y="821"/>
                </a:cxn>
                <a:cxn ang="0">
                  <a:pos x="1387" y="647"/>
                </a:cxn>
                <a:cxn ang="0">
                  <a:pos x="1202" y="491"/>
                </a:cxn>
                <a:cxn ang="0">
                  <a:pos x="999" y="353"/>
                </a:cxn>
                <a:cxn ang="0">
                  <a:pos x="783" y="239"/>
                </a:cxn>
                <a:cxn ang="0">
                  <a:pos x="562" y="138"/>
                </a:cxn>
                <a:cxn ang="0">
                  <a:pos x="329" y="66"/>
                </a:cxn>
                <a:cxn ang="0">
                  <a:pos x="329" y="66"/>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6" name="Freeform 4"/>
            <p:cNvSpPr>
              <a:spLocks/>
            </p:cNvSpPr>
            <p:nvPr/>
          </p:nvSpPr>
          <p:spPr bwMode="hidden">
            <a:xfrm>
              <a:off x="0" y="2458"/>
              <a:ext cx="1854" cy="1858"/>
            </a:xfrm>
            <a:custGeom>
              <a:avLst/>
              <a:gdLst/>
              <a:ahLst/>
              <a:cxnLst>
                <a:cxn ang="0">
                  <a:pos x="1854" y="1858"/>
                </a:cxn>
                <a:cxn ang="0">
                  <a:pos x="0" y="1858"/>
                </a:cxn>
                <a:cxn ang="0">
                  <a:pos x="0" y="0"/>
                </a:cxn>
                <a:cxn ang="0">
                  <a:pos x="1854" y="1858"/>
                </a:cxn>
                <a:cxn ang="0">
                  <a:pos x="1854" y="1858"/>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7" name="Freeform 5"/>
            <p:cNvSpPr>
              <a:spLocks/>
            </p:cNvSpPr>
            <p:nvPr/>
          </p:nvSpPr>
          <p:spPr bwMode="ltGray">
            <a:xfrm>
              <a:off x="0" y="2735"/>
              <a:ext cx="1745" cy="1577"/>
            </a:xfrm>
            <a:custGeom>
              <a:avLst/>
              <a:gdLst/>
              <a:ahLst/>
              <a:cxnLst>
                <a:cxn ang="0">
                  <a:pos x="1640" y="1377"/>
                </a:cxn>
                <a:cxn ang="0">
                  <a:pos x="1692" y="1479"/>
                </a:cxn>
                <a:cxn ang="0">
                  <a:pos x="1732" y="1577"/>
                </a:cxn>
                <a:cxn ang="0">
                  <a:pos x="1745" y="1577"/>
                </a:cxn>
                <a:cxn ang="0">
                  <a:pos x="1703" y="1469"/>
                </a:cxn>
                <a:cxn ang="0">
                  <a:pos x="1649" y="1367"/>
                </a:cxn>
                <a:cxn ang="0">
                  <a:pos x="1535" y="1157"/>
                </a:cxn>
                <a:cxn ang="0">
                  <a:pos x="1395" y="951"/>
                </a:cxn>
                <a:cxn ang="0">
                  <a:pos x="1236" y="756"/>
                </a:cxn>
                <a:cxn ang="0">
                  <a:pos x="1061" y="582"/>
                </a:cxn>
                <a:cxn ang="0">
                  <a:pos x="876" y="426"/>
                </a:cxn>
                <a:cxn ang="0">
                  <a:pos x="672" y="294"/>
                </a:cxn>
                <a:cxn ang="0">
                  <a:pos x="455" y="174"/>
                </a:cxn>
                <a:cxn ang="0">
                  <a:pos x="234" y="78"/>
                </a:cxn>
                <a:cxn ang="0">
                  <a:pos x="0" y="0"/>
                </a:cxn>
                <a:cxn ang="0">
                  <a:pos x="0" y="12"/>
                </a:cxn>
                <a:cxn ang="0">
                  <a:pos x="222" y="89"/>
                </a:cxn>
                <a:cxn ang="0">
                  <a:pos x="446" y="185"/>
                </a:cxn>
                <a:cxn ang="0">
                  <a:pos x="662" y="305"/>
                </a:cxn>
                <a:cxn ang="0">
                  <a:pos x="866" y="437"/>
                </a:cxn>
                <a:cxn ang="0">
                  <a:pos x="1052" y="593"/>
                </a:cxn>
                <a:cxn ang="0">
                  <a:pos x="1226" y="767"/>
                </a:cxn>
                <a:cxn ang="0">
                  <a:pos x="1385" y="960"/>
                </a:cxn>
                <a:cxn ang="0">
                  <a:pos x="1526" y="1167"/>
                </a:cxn>
                <a:cxn ang="0">
                  <a:pos x="1640" y="1377"/>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8" name="Freeform 6"/>
            <p:cNvSpPr>
              <a:spLocks/>
            </p:cNvSpPr>
            <p:nvPr/>
          </p:nvSpPr>
          <p:spPr bwMode="ltGray">
            <a:xfrm>
              <a:off x="0" y="2544"/>
              <a:ext cx="1745" cy="1768"/>
            </a:xfrm>
            <a:custGeom>
              <a:avLst/>
              <a:gdLst/>
              <a:ahLst/>
              <a:cxnLst>
                <a:cxn ang="0">
                  <a:pos x="0" y="0"/>
                </a:cxn>
                <a:cxn ang="0">
                  <a:pos x="0" y="12"/>
                </a:cxn>
                <a:cxn ang="0">
                  <a:pos x="210" y="88"/>
                </a:cxn>
                <a:cxn ang="0">
                  <a:pos x="426" y="190"/>
                </a:cxn>
                <a:cxn ang="0">
                  <a:pos x="630" y="304"/>
                </a:cxn>
                <a:cxn ang="0">
                  <a:pos x="818" y="442"/>
                </a:cxn>
                <a:cxn ang="0">
                  <a:pos x="998" y="592"/>
                </a:cxn>
                <a:cxn ang="0">
                  <a:pos x="1164" y="766"/>
                </a:cxn>
                <a:cxn ang="0">
                  <a:pos x="1310" y="942"/>
                </a:cxn>
                <a:cxn ang="0">
                  <a:pos x="1454" y="1146"/>
                </a:cxn>
                <a:cxn ang="0">
                  <a:pos x="1536" y="1298"/>
                </a:cxn>
                <a:cxn ang="0">
                  <a:pos x="1614" y="1456"/>
                </a:cxn>
                <a:cxn ang="0">
                  <a:pos x="1682" y="1616"/>
                </a:cxn>
                <a:cxn ang="0">
                  <a:pos x="1733" y="1768"/>
                </a:cxn>
                <a:cxn ang="0">
                  <a:pos x="1745" y="1768"/>
                </a:cxn>
                <a:cxn ang="0">
                  <a:pos x="1691" y="1606"/>
                </a:cxn>
                <a:cxn ang="0">
                  <a:pos x="1623" y="1445"/>
                </a:cxn>
                <a:cxn ang="0">
                  <a:pos x="1547" y="1288"/>
                </a:cxn>
                <a:cxn ang="0">
                  <a:pos x="1463" y="1136"/>
                </a:cxn>
                <a:cxn ang="0">
                  <a:pos x="1320" y="932"/>
                </a:cxn>
                <a:cxn ang="0">
                  <a:pos x="1173" y="755"/>
                </a:cxn>
                <a:cxn ang="0">
                  <a:pos x="1008" y="581"/>
                </a:cxn>
                <a:cxn ang="0">
                  <a:pos x="827" y="431"/>
                </a:cxn>
                <a:cxn ang="0">
                  <a:pos x="642" y="293"/>
                </a:cxn>
                <a:cxn ang="0">
                  <a:pos x="437" y="179"/>
                </a:cxn>
                <a:cxn ang="0">
                  <a:pos x="222" y="78"/>
                </a:cxn>
                <a:cxn ang="0">
                  <a:pos x="0" y="0"/>
                </a:cxn>
                <a:cxn ang="0">
                  <a:pos x="0" y="0"/>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9"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sp>
          <p:nvSpPr>
            <p:cNvPr id="10"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sp>
          <p:nvSpPr>
            <p:cNvPr id="11"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grpSp>
      <p:sp>
        <p:nvSpPr>
          <p:cNvPr id="15370" name="Rectangle 10"/>
          <p:cNvSpPr>
            <a:spLocks noGrp="1" noChangeArrowheads="1"/>
          </p:cNvSpPr>
          <p:nvPr>
            <p:ph type="ctrTitle" sz="quarter"/>
          </p:nvPr>
        </p:nvSpPr>
        <p:spPr>
          <a:xfrm>
            <a:off x="914400" y="1873250"/>
            <a:ext cx="10363200" cy="1555750"/>
          </a:xfrm>
        </p:spPr>
        <p:txBody>
          <a:bodyPr/>
          <a:lstStyle>
            <a:lvl1pPr>
              <a:defRPr sz="4800"/>
            </a:lvl1pPr>
          </a:lstStyle>
          <a:p>
            <a:r>
              <a:rPr lang="en-US"/>
              <a:t>Click to edit Master title style</a:t>
            </a:r>
          </a:p>
        </p:txBody>
      </p:sp>
      <p:sp>
        <p:nvSpPr>
          <p:cNvPr id="15371" name="Rectangle 11"/>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12" name="Rectangle 12"/>
          <p:cNvSpPr>
            <a:spLocks noGrp="1" noChangeArrowheads="1"/>
          </p:cNvSpPr>
          <p:nvPr>
            <p:ph type="dt" sz="quarter" idx="10"/>
          </p:nvPr>
        </p:nvSpPr>
        <p:spPr/>
        <p:txBody>
          <a:bodyPr/>
          <a:lstStyle>
            <a:lvl1pPr>
              <a:defRPr/>
            </a:lvl1pPr>
          </a:lstStyle>
          <a:p>
            <a:pPr>
              <a:defRPr/>
            </a:pPr>
            <a:endParaRPr lang="en-US">
              <a:solidFill>
                <a:srgbClr val="FFFFFF"/>
              </a:solidFill>
            </a:endParaRPr>
          </a:p>
        </p:txBody>
      </p:sp>
      <p:sp>
        <p:nvSpPr>
          <p:cNvPr id="13" name="Rectangle 13"/>
          <p:cNvSpPr>
            <a:spLocks noGrp="1" noChangeArrowheads="1"/>
          </p:cNvSpPr>
          <p:nvPr>
            <p:ph type="ftr" sz="quarter" idx="11"/>
          </p:nvPr>
        </p:nvSpPr>
        <p:spPr/>
        <p:txBody>
          <a:bodyPr/>
          <a:lstStyle>
            <a:lvl1pPr>
              <a:defRPr/>
            </a:lvl1pPr>
          </a:lstStyle>
          <a:p>
            <a:pPr>
              <a:defRPr/>
            </a:pPr>
            <a:endParaRPr lang="en-US">
              <a:solidFill>
                <a:srgbClr val="FFFFFF"/>
              </a:solidFill>
            </a:endParaRPr>
          </a:p>
        </p:txBody>
      </p:sp>
      <p:sp>
        <p:nvSpPr>
          <p:cNvPr id="14" name="Rectangle 14"/>
          <p:cNvSpPr>
            <a:spLocks noGrp="1" noChangeArrowheads="1"/>
          </p:cNvSpPr>
          <p:nvPr>
            <p:ph type="sldNum" sz="quarter" idx="12"/>
          </p:nvPr>
        </p:nvSpPr>
        <p:spPr/>
        <p:txBody>
          <a:bodyPr/>
          <a:lstStyle>
            <a:lvl1pPr>
              <a:defRPr/>
            </a:lvl1pPr>
          </a:lstStyle>
          <a:p>
            <a:fld id="{196A48C3-5D56-4040-A383-7CA54443B5F8}"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5263238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4"/>
          <p:cNvSpPr>
            <a:spLocks noGrp="1" noChangeArrowheads="1"/>
          </p:cNvSpPr>
          <p:nvPr>
            <p:ph type="sldNum" sz="quarter" idx="12"/>
          </p:nvPr>
        </p:nvSpPr>
        <p:spPr>
          <a:ln/>
        </p:spPr>
        <p:txBody>
          <a:bodyPr/>
          <a:lstStyle>
            <a:lvl1pPr>
              <a:defRPr/>
            </a:lvl1pPr>
          </a:lstStyle>
          <a:p>
            <a:fld id="{EC2A7C3D-8789-4430-BE23-2329B2E57472}"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27785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4"/>
          <p:cNvSpPr>
            <a:spLocks noGrp="1" noChangeArrowheads="1"/>
          </p:cNvSpPr>
          <p:nvPr>
            <p:ph type="sldNum" sz="quarter" idx="12"/>
          </p:nvPr>
        </p:nvSpPr>
        <p:spPr>
          <a:ln/>
        </p:spPr>
        <p:txBody>
          <a:bodyPr/>
          <a:lstStyle>
            <a:lvl1pPr>
              <a:defRPr/>
            </a:lvl1pPr>
          </a:lstStyle>
          <a:p>
            <a:fld id="{2C9DBC38-E04D-47B3-98D6-4AF1F9846CC7}"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252366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4"/>
          <p:cNvSpPr>
            <a:spLocks noGrp="1" noChangeArrowheads="1"/>
          </p:cNvSpPr>
          <p:nvPr>
            <p:ph type="sldNum" sz="quarter" idx="12"/>
          </p:nvPr>
        </p:nvSpPr>
        <p:spPr>
          <a:ln/>
        </p:spPr>
        <p:txBody>
          <a:bodyPr/>
          <a:lstStyle>
            <a:lvl1pPr>
              <a:defRPr/>
            </a:lvl1pPr>
          </a:lstStyle>
          <a:p>
            <a:fld id="{9E7ACD2F-D6E7-4672-9F8D-2310A1A4329E}"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3025705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4"/>
          <p:cNvSpPr>
            <a:spLocks noGrp="1" noChangeArrowheads="1"/>
          </p:cNvSpPr>
          <p:nvPr>
            <p:ph type="sldNum" sz="quarter" idx="12"/>
          </p:nvPr>
        </p:nvSpPr>
        <p:spPr>
          <a:ln/>
        </p:spPr>
        <p:txBody>
          <a:bodyPr/>
          <a:lstStyle>
            <a:lvl1pPr>
              <a:defRPr/>
            </a:lvl1pPr>
          </a:lstStyle>
          <a:p>
            <a:fld id="{D570B45F-E749-493F-BA48-B2E7E4E97773}"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2446210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4"/>
          <p:cNvSpPr>
            <a:spLocks noGrp="1" noChangeArrowheads="1"/>
          </p:cNvSpPr>
          <p:nvPr>
            <p:ph type="sldNum" sz="quarter" idx="12"/>
          </p:nvPr>
        </p:nvSpPr>
        <p:spPr>
          <a:ln/>
        </p:spPr>
        <p:txBody>
          <a:bodyPr/>
          <a:lstStyle>
            <a:lvl1pPr>
              <a:defRPr/>
            </a:lvl1pPr>
          </a:lstStyle>
          <a:p>
            <a:fld id="{EEB28E20-70E0-490E-87E6-848E9AC6F9A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752360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4"/>
          <p:cNvSpPr>
            <a:spLocks noGrp="1" noChangeArrowheads="1"/>
          </p:cNvSpPr>
          <p:nvPr>
            <p:ph type="sldNum" sz="quarter" idx="12"/>
          </p:nvPr>
        </p:nvSpPr>
        <p:spPr>
          <a:ln/>
        </p:spPr>
        <p:txBody>
          <a:bodyPr/>
          <a:lstStyle>
            <a:lvl1pPr>
              <a:defRPr/>
            </a:lvl1pPr>
          </a:lstStyle>
          <a:p>
            <a:fld id="{C424FD17-9D31-4EFB-862D-23B20B945F1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240059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4"/>
          <p:cNvSpPr>
            <a:spLocks noGrp="1" noChangeArrowheads="1"/>
          </p:cNvSpPr>
          <p:nvPr>
            <p:ph type="sldNum" sz="quarter" idx="12"/>
          </p:nvPr>
        </p:nvSpPr>
        <p:spPr>
          <a:ln/>
        </p:spPr>
        <p:txBody>
          <a:bodyPr/>
          <a:lstStyle>
            <a:lvl1pPr>
              <a:defRPr/>
            </a:lvl1pPr>
          </a:lstStyle>
          <a:p>
            <a:fld id="{3B45FDD4-B78C-4BAE-B470-FD8BD7BB5593}"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560988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10/21/2023</a:t>
            </a:fld>
            <a:endParaRPr lang="en-US"/>
          </a:p>
        </p:txBody>
      </p:sp>
      <p:sp>
        <p:nvSpPr>
          <p:cNvPr id="7" name="Holder 7"/>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90026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4"/>
          <p:cNvSpPr>
            <a:spLocks noGrp="1" noChangeArrowheads="1"/>
          </p:cNvSpPr>
          <p:nvPr>
            <p:ph type="sldNum" sz="quarter" idx="12"/>
          </p:nvPr>
        </p:nvSpPr>
        <p:spPr>
          <a:ln/>
        </p:spPr>
        <p:txBody>
          <a:bodyPr/>
          <a:lstStyle>
            <a:lvl1pPr>
              <a:defRPr/>
            </a:lvl1pPr>
          </a:lstStyle>
          <a:p>
            <a:fld id="{A999E12C-989C-4891-AF29-47E56A50FC0D}"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7954081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4"/>
          <p:cNvSpPr>
            <a:spLocks noGrp="1" noChangeArrowheads="1"/>
          </p:cNvSpPr>
          <p:nvPr>
            <p:ph type="sldNum" sz="quarter" idx="12"/>
          </p:nvPr>
        </p:nvSpPr>
        <p:spPr>
          <a:ln/>
        </p:spPr>
        <p:txBody>
          <a:bodyPr/>
          <a:lstStyle>
            <a:lvl1pPr>
              <a:defRPr/>
            </a:lvl1pPr>
          </a:lstStyle>
          <a:p>
            <a:fld id="{ACAD2351-88D7-47CB-ACAC-7A5C0A218F4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8471362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4"/>
          <p:cNvSpPr>
            <a:spLocks noGrp="1" noChangeArrowheads="1"/>
          </p:cNvSpPr>
          <p:nvPr>
            <p:ph type="sldNum" sz="quarter" idx="12"/>
          </p:nvPr>
        </p:nvSpPr>
        <p:spPr>
          <a:ln/>
        </p:spPr>
        <p:txBody>
          <a:bodyPr/>
          <a:lstStyle>
            <a:lvl1pPr>
              <a:defRPr/>
            </a:lvl1pPr>
          </a:lstStyle>
          <a:p>
            <a:fld id="{8DF16681-E1D8-4F47-8DE6-F32D9FBEBDF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55512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4"/>
          <p:cNvSpPr>
            <a:spLocks noGrp="1" noChangeArrowheads="1"/>
          </p:cNvSpPr>
          <p:nvPr>
            <p:ph type="sldNum" sz="quarter" idx="12"/>
          </p:nvPr>
        </p:nvSpPr>
        <p:spPr>
          <a:ln/>
        </p:spPr>
        <p:txBody>
          <a:bodyPr/>
          <a:lstStyle>
            <a:lvl1pPr>
              <a:defRPr/>
            </a:lvl1pPr>
          </a:lstStyle>
          <a:p>
            <a:fld id="{A36553B4-B462-4D1E-B2E9-1EC2E8969B1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9805340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1"/>
            <a:ext cx="53848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41763"/>
            <a:ext cx="53848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2"/>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3"/>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4"/>
          <p:cNvSpPr>
            <a:spLocks noGrp="1" noChangeArrowheads="1"/>
          </p:cNvSpPr>
          <p:nvPr>
            <p:ph type="sldNum" sz="quarter" idx="12"/>
          </p:nvPr>
        </p:nvSpPr>
        <p:spPr>
          <a:ln/>
        </p:spPr>
        <p:txBody>
          <a:bodyPr/>
          <a:lstStyle>
            <a:lvl1pPr>
              <a:defRPr/>
            </a:lvl1pPr>
          </a:lstStyle>
          <a:p>
            <a:fld id="{6AFFD442-5C70-47A2-A8BA-7BCF0DC31B8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916941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a:defRPr/>
            </a:pPr>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a:defRPr/>
            </a:pPr>
            <a:r>
              <a:rPr lang="en-US"/>
              <a:t>IS ZC464, Machine Learning</a:t>
            </a: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9206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xmlns="" id="{05A86013-9C42-4BCF-AF6F-2688E6E33AE5}"/>
              </a:ext>
            </a:extLst>
          </p:cNvPr>
          <p:cNvSpPr/>
          <p:nvPr userDrawn="1">
            <p:custDataLst>
              <p:tags r:id="rId1"/>
            </p:custDataLst>
          </p:nvPr>
        </p:nvSpPr>
        <p:spPr>
          <a:xfrm>
            <a:off x="0" y="0"/>
            <a:ext cx="16933"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4" name="TextBox 3"/>
          <p:cNvSpPr txBox="1"/>
          <p:nvPr/>
        </p:nvSpPr>
        <p:spPr>
          <a:xfrm>
            <a:off x="10871200" y="6550025"/>
            <a:ext cx="1320800" cy="261610"/>
          </a:xfrm>
          <a:prstGeom prst="rect">
            <a:avLst/>
          </a:prstGeom>
          <a:noFill/>
        </p:spPr>
        <p:txBody>
          <a:bodyPr wrap="square">
            <a:spAutoFit/>
          </a:bodyPr>
          <a:lstStyle/>
          <a:p>
            <a:pPr algn="r">
              <a:defRPr/>
            </a:pPr>
            <a:r>
              <a:rPr lang="en-US" sz="1100" b="1" dirty="0">
                <a:solidFill>
                  <a:srgbClr val="101141"/>
                </a:solidFill>
                <a:latin typeface="Arial"/>
                <a:cs typeface="Arial"/>
              </a:rPr>
              <a:t>BITS </a:t>
            </a:r>
            <a:r>
              <a:rPr lang="en-US" sz="1100" dirty="0" err="1">
                <a:solidFill>
                  <a:srgbClr val="101141"/>
                </a:solidFill>
                <a:latin typeface="Arial"/>
                <a:cs typeface="Arial"/>
              </a:rPr>
              <a:t>Pilani</a:t>
            </a:r>
            <a:endParaRPr lang="en-US" sz="1100" dirty="0">
              <a:solidFill>
                <a:srgbClr val="101141"/>
              </a:solidFill>
              <a:latin typeface="Arial"/>
              <a:cs typeface="Arial"/>
            </a:endParaRP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userDrawn="1"/>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Tree>
    <p:extLst>
      <p:ext uri="{BB962C8B-B14F-4D97-AF65-F5344CB8AC3E}">
        <p14:creationId xmlns:p14="http://schemas.microsoft.com/office/powerpoint/2010/main" val="159867500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7152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2" r:id="rId4"/>
    <p:sldLayoutId id="2147483745" r:id="rId5"/>
    <p:sldLayoutId id="2147483746" r:id="rId6"/>
    <p:sldLayoutId id="2147483749" r:id="rId7"/>
    <p:sldLayoutId id="2147483752" r:id="rId8"/>
    <p:sldLayoutId id="2147483753"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8" r:id="rId29"/>
    <p:sldLayoutId id="2147483779" r:id="rId30"/>
    <p:sldLayoutId id="2147483780"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20" r:id="rId5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 y="3902076"/>
            <a:ext cx="4533900" cy="2949575"/>
            <a:chOff x="0" y="2458"/>
            <a:chExt cx="2142" cy="1858"/>
          </a:xfrm>
        </p:grpSpPr>
        <p:sp>
          <p:nvSpPr>
            <p:cNvPr id="14339" name="Freeform 3"/>
            <p:cNvSpPr>
              <a:spLocks/>
            </p:cNvSpPr>
            <p:nvPr/>
          </p:nvSpPr>
          <p:spPr bwMode="ltGray">
            <a:xfrm>
              <a:off x="0" y="2508"/>
              <a:ext cx="2142" cy="1804"/>
            </a:xfrm>
            <a:custGeom>
              <a:avLst/>
              <a:gdLst/>
              <a:ahLst/>
              <a:cxnLst>
                <a:cxn ang="0">
                  <a:pos x="329" y="66"/>
                </a:cxn>
                <a:cxn ang="0">
                  <a:pos x="161" y="30"/>
                </a:cxn>
                <a:cxn ang="0">
                  <a:pos x="0" y="0"/>
                </a:cxn>
                <a:cxn ang="0">
                  <a:pos x="0" y="12"/>
                </a:cxn>
                <a:cxn ang="0">
                  <a:pos x="161" y="42"/>
                </a:cxn>
                <a:cxn ang="0">
                  <a:pos x="323" y="78"/>
                </a:cxn>
                <a:cxn ang="0">
                  <a:pos x="556" y="150"/>
                </a:cxn>
                <a:cxn ang="0">
                  <a:pos x="777" y="245"/>
                </a:cxn>
                <a:cxn ang="0">
                  <a:pos x="993" y="365"/>
                </a:cxn>
                <a:cxn ang="0">
                  <a:pos x="1196" y="503"/>
                </a:cxn>
                <a:cxn ang="0">
                  <a:pos x="1381" y="653"/>
                </a:cxn>
                <a:cxn ang="0">
                  <a:pos x="1555" y="827"/>
                </a:cxn>
                <a:cxn ang="0">
                  <a:pos x="1710" y="1019"/>
                </a:cxn>
                <a:cxn ang="0">
                  <a:pos x="1854" y="1229"/>
                </a:cxn>
                <a:cxn ang="0">
                  <a:pos x="1937" y="1366"/>
                </a:cxn>
                <a:cxn ang="0">
                  <a:pos x="2009" y="1510"/>
                </a:cxn>
                <a:cxn ang="0">
                  <a:pos x="2069" y="1654"/>
                </a:cxn>
                <a:cxn ang="0">
                  <a:pos x="2123" y="1804"/>
                </a:cxn>
                <a:cxn ang="0">
                  <a:pos x="2135" y="1804"/>
                </a:cxn>
                <a:cxn ang="0">
                  <a:pos x="2081" y="1654"/>
                </a:cxn>
                <a:cxn ang="0">
                  <a:pos x="2021" y="1510"/>
                </a:cxn>
                <a:cxn ang="0">
                  <a:pos x="1949" y="1366"/>
                </a:cxn>
                <a:cxn ang="0">
                  <a:pos x="1866" y="1223"/>
                </a:cxn>
                <a:cxn ang="0">
                  <a:pos x="1722" y="1013"/>
                </a:cxn>
                <a:cxn ang="0">
                  <a:pos x="1561" y="821"/>
                </a:cxn>
                <a:cxn ang="0">
                  <a:pos x="1387" y="647"/>
                </a:cxn>
                <a:cxn ang="0">
                  <a:pos x="1202" y="491"/>
                </a:cxn>
                <a:cxn ang="0">
                  <a:pos x="999" y="353"/>
                </a:cxn>
                <a:cxn ang="0">
                  <a:pos x="783" y="239"/>
                </a:cxn>
                <a:cxn ang="0">
                  <a:pos x="562" y="138"/>
                </a:cxn>
                <a:cxn ang="0">
                  <a:pos x="329" y="66"/>
                </a:cxn>
                <a:cxn ang="0">
                  <a:pos x="329" y="66"/>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14340" name="Freeform 4"/>
            <p:cNvSpPr>
              <a:spLocks/>
            </p:cNvSpPr>
            <p:nvPr/>
          </p:nvSpPr>
          <p:spPr bwMode="hidden">
            <a:xfrm>
              <a:off x="0" y="2458"/>
              <a:ext cx="1854" cy="1858"/>
            </a:xfrm>
            <a:custGeom>
              <a:avLst/>
              <a:gdLst/>
              <a:ahLst/>
              <a:cxnLst>
                <a:cxn ang="0">
                  <a:pos x="1854" y="1858"/>
                </a:cxn>
                <a:cxn ang="0">
                  <a:pos x="0" y="1858"/>
                </a:cxn>
                <a:cxn ang="0">
                  <a:pos x="0" y="0"/>
                </a:cxn>
                <a:cxn ang="0">
                  <a:pos x="1854" y="1858"/>
                </a:cxn>
                <a:cxn ang="0">
                  <a:pos x="1854" y="1858"/>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14341" name="Freeform 5"/>
            <p:cNvSpPr>
              <a:spLocks/>
            </p:cNvSpPr>
            <p:nvPr/>
          </p:nvSpPr>
          <p:spPr bwMode="ltGray">
            <a:xfrm>
              <a:off x="0" y="2735"/>
              <a:ext cx="1745" cy="1577"/>
            </a:xfrm>
            <a:custGeom>
              <a:avLst/>
              <a:gdLst/>
              <a:ahLst/>
              <a:cxnLst>
                <a:cxn ang="0">
                  <a:pos x="1640" y="1377"/>
                </a:cxn>
                <a:cxn ang="0">
                  <a:pos x="1692" y="1479"/>
                </a:cxn>
                <a:cxn ang="0">
                  <a:pos x="1732" y="1577"/>
                </a:cxn>
                <a:cxn ang="0">
                  <a:pos x="1745" y="1577"/>
                </a:cxn>
                <a:cxn ang="0">
                  <a:pos x="1703" y="1469"/>
                </a:cxn>
                <a:cxn ang="0">
                  <a:pos x="1649" y="1367"/>
                </a:cxn>
                <a:cxn ang="0">
                  <a:pos x="1535" y="1157"/>
                </a:cxn>
                <a:cxn ang="0">
                  <a:pos x="1395" y="951"/>
                </a:cxn>
                <a:cxn ang="0">
                  <a:pos x="1236" y="756"/>
                </a:cxn>
                <a:cxn ang="0">
                  <a:pos x="1061" y="582"/>
                </a:cxn>
                <a:cxn ang="0">
                  <a:pos x="876" y="426"/>
                </a:cxn>
                <a:cxn ang="0">
                  <a:pos x="672" y="294"/>
                </a:cxn>
                <a:cxn ang="0">
                  <a:pos x="455" y="174"/>
                </a:cxn>
                <a:cxn ang="0">
                  <a:pos x="234" y="78"/>
                </a:cxn>
                <a:cxn ang="0">
                  <a:pos x="0" y="0"/>
                </a:cxn>
                <a:cxn ang="0">
                  <a:pos x="0" y="12"/>
                </a:cxn>
                <a:cxn ang="0">
                  <a:pos x="222" y="89"/>
                </a:cxn>
                <a:cxn ang="0">
                  <a:pos x="446" y="185"/>
                </a:cxn>
                <a:cxn ang="0">
                  <a:pos x="662" y="305"/>
                </a:cxn>
                <a:cxn ang="0">
                  <a:pos x="866" y="437"/>
                </a:cxn>
                <a:cxn ang="0">
                  <a:pos x="1052" y="593"/>
                </a:cxn>
                <a:cxn ang="0">
                  <a:pos x="1226" y="767"/>
                </a:cxn>
                <a:cxn ang="0">
                  <a:pos x="1385" y="960"/>
                </a:cxn>
                <a:cxn ang="0">
                  <a:pos x="1526" y="1167"/>
                </a:cxn>
                <a:cxn ang="0">
                  <a:pos x="1640" y="1377"/>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14342" name="Freeform 6"/>
            <p:cNvSpPr>
              <a:spLocks/>
            </p:cNvSpPr>
            <p:nvPr/>
          </p:nvSpPr>
          <p:spPr bwMode="ltGray">
            <a:xfrm>
              <a:off x="0" y="2544"/>
              <a:ext cx="1745" cy="1768"/>
            </a:xfrm>
            <a:custGeom>
              <a:avLst/>
              <a:gdLst/>
              <a:ahLst/>
              <a:cxnLst>
                <a:cxn ang="0">
                  <a:pos x="0" y="0"/>
                </a:cxn>
                <a:cxn ang="0">
                  <a:pos x="0" y="12"/>
                </a:cxn>
                <a:cxn ang="0">
                  <a:pos x="210" y="88"/>
                </a:cxn>
                <a:cxn ang="0">
                  <a:pos x="426" y="190"/>
                </a:cxn>
                <a:cxn ang="0">
                  <a:pos x="630" y="304"/>
                </a:cxn>
                <a:cxn ang="0">
                  <a:pos x="818" y="442"/>
                </a:cxn>
                <a:cxn ang="0">
                  <a:pos x="998" y="592"/>
                </a:cxn>
                <a:cxn ang="0">
                  <a:pos x="1164" y="766"/>
                </a:cxn>
                <a:cxn ang="0">
                  <a:pos x="1310" y="942"/>
                </a:cxn>
                <a:cxn ang="0">
                  <a:pos x="1454" y="1146"/>
                </a:cxn>
                <a:cxn ang="0">
                  <a:pos x="1536" y="1298"/>
                </a:cxn>
                <a:cxn ang="0">
                  <a:pos x="1614" y="1456"/>
                </a:cxn>
                <a:cxn ang="0">
                  <a:pos x="1682" y="1616"/>
                </a:cxn>
                <a:cxn ang="0">
                  <a:pos x="1733" y="1768"/>
                </a:cxn>
                <a:cxn ang="0">
                  <a:pos x="1745" y="1768"/>
                </a:cxn>
                <a:cxn ang="0">
                  <a:pos x="1691" y="1606"/>
                </a:cxn>
                <a:cxn ang="0">
                  <a:pos x="1623" y="1445"/>
                </a:cxn>
                <a:cxn ang="0">
                  <a:pos x="1547" y="1288"/>
                </a:cxn>
                <a:cxn ang="0">
                  <a:pos x="1463" y="1136"/>
                </a:cxn>
                <a:cxn ang="0">
                  <a:pos x="1320" y="932"/>
                </a:cxn>
                <a:cxn ang="0">
                  <a:pos x="1173" y="755"/>
                </a:cxn>
                <a:cxn ang="0">
                  <a:pos x="1008" y="581"/>
                </a:cxn>
                <a:cxn ang="0">
                  <a:pos x="827" y="431"/>
                </a:cxn>
                <a:cxn ang="0">
                  <a:pos x="642" y="293"/>
                </a:cxn>
                <a:cxn ang="0">
                  <a:pos x="437" y="179"/>
                </a:cxn>
                <a:cxn ang="0">
                  <a:pos x="222" y="78"/>
                </a:cxn>
                <a:cxn ang="0">
                  <a:pos x="0" y="0"/>
                </a:cxn>
                <a:cxn ang="0">
                  <a:pos x="0" y="0"/>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n-US" sz="1800">
                <a:solidFill>
                  <a:srgbClr val="FFFFFF"/>
                </a:solidFill>
              </a:endParaRPr>
            </a:p>
          </p:txBody>
        </p:sp>
        <p:sp>
          <p:nvSpPr>
            <p:cNvPr id="1036"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sp>
          <p:nvSpPr>
            <p:cNvPr id="1037"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sp>
          <p:nvSpPr>
            <p:cNvPr id="1038"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smtClean="0">
                <a:solidFill>
                  <a:srgbClr val="FFFFFF"/>
                </a:solidFill>
              </a:endParaRPr>
            </a:p>
          </p:txBody>
        </p:sp>
      </p:grpSp>
      <p:sp>
        <p:nvSpPr>
          <p:cNvPr id="14346" name="Rectangle 10"/>
          <p:cNvSpPr>
            <a:spLocks noGrp="1" noChangeArrowheads="1"/>
          </p:cNvSpPr>
          <p:nvPr>
            <p:ph type="title"/>
          </p:nvPr>
        </p:nvSpPr>
        <p:spPr bwMode="auto">
          <a:xfrm>
            <a:off x="609600" y="277814"/>
            <a:ext cx="109728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smtClean="0"/>
              <a:t>Click to edit Master title style</a:t>
            </a:r>
          </a:p>
        </p:txBody>
      </p:sp>
      <p:sp>
        <p:nvSpPr>
          <p:cNvPr id="14347" name="Rectangle 11"/>
          <p:cNvSpPr>
            <a:spLocks noGrp="1" noChangeArrowheads="1"/>
          </p:cNvSpPr>
          <p:nvPr>
            <p:ph type="body" idx="1"/>
          </p:nvPr>
        </p:nvSpPr>
        <p:spPr bwMode="auto">
          <a:xfrm>
            <a:off x="609600" y="1600201"/>
            <a:ext cx="109728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348" name="Rectangle 12"/>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10199"/>
                  </a:outerShdw>
                </a:effectLst>
                <a:latin typeface="Arial" charset="0"/>
              </a:defRPr>
            </a:lvl1pPr>
          </a:lstStyle>
          <a:p>
            <a:pPr fontAlgn="base">
              <a:spcBef>
                <a:spcPct val="0"/>
              </a:spcBef>
              <a:spcAft>
                <a:spcPct val="0"/>
              </a:spcAft>
              <a:defRPr/>
            </a:pPr>
            <a:endParaRPr lang="en-US">
              <a:solidFill>
                <a:srgbClr val="FFFFFF"/>
              </a:solidFill>
            </a:endParaRPr>
          </a:p>
        </p:txBody>
      </p:sp>
      <p:sp>
        <p:nvSpPr>
          <p:cNvPr id="14349" name="Rectangle 13"/>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10199"/>
                  </a:outerShdw>
                </a:effectLst>
                <a:latin typeface="Arial" charset="0"/>
              </a:defRPr>
            </a:lvl1pPr>
          </a:lstStyle>
          <a:p>
            <a:pPr fontAlgn="base">
              <a:spcBef>
                <a:spcPct val="0"/>
              </a:spcBef>
              <a:spcAft>
                <a:spcPct val="0"/>
              </a:spcAft>
              <a:defRPr/>
            </a:pPr>
            <a:endParaRPr lang="en-US">
              <a:solidFill>
                <a:srgbClr val="FFFFFF"/>
              </a:solidFill>
            </a:endParaRPr>
          </a:p>
        </p:txBody>
      </p:sp>
      <p:sp>
        <p:nvSpPr>
          <p:cNvPr id="14350" name="Rectangle 14"/>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10199"/>
                  </a:outerShdw>
                </a:effectLst>
              </a:defRPr>
            </a:lvl1pPr>
          </a:lstStyle>
          <a:p>
            <a:pPr fontAlgn="base">
              <a:spcBef>
                <a:spcPct val="0"/>
              </a:spcBef>
              <a:spcAft>
                <a:spcPct val="0"/>
              </a:spcAft>
            </a:pPr>
            <a:fld id="{8859054C-A99E-4EF9-959E-D8D9EB88E922}" type="slidenum">
              <a:rPr lang="en-US" altLang="en-US" smtClean="0">
                <a:solidFill>
                  <a:srgbClr val="FFFFFF"/>
                </a:solidFill>
              </a:rPr>
              <a:pPr fontAlgn="base">
                <a:spcBef>
                  <a:spcPct val="0"/>
                </a:spcBef>
                <a:spcAft>
                  <a:spcPct val="0"/>
                </a:spcAft>
              </a:pPr>
              <a:t>‹#›</a:t>
            </a:fld>
            <a:endParaRPr lang="en-US" altLang="en-US" smtClean="0">
              <a:solidFill>
                <a:srgbClr val="FFFFFF"/>
              </a:solidFill>
            </a:endParaRPr>
          </a:p>
        </p:txBody>
      </p:sp>
    </p:spTree>
    <p:extLst>
      <p:ext uri="{BB962C8B-B14F-4D97-AF65-F5344CB8AC3E}">
        <p14:creationId xmlns:p14="http://schemas.microsoft.com/office/powerpoint/2010/main" val="97155289"/>
      </p:ext>
    </p:extLst>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FFFFFF"/>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FFFFFF"/>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FFFFFF"/>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FFFFFF"/>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FFFFFF"/>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l"/>
        <a:defRPr sz="3200">
          <a:solidFill>
            <a:schemeClr val="tx1"/>
          </a:solidFill>
          <a:effectLst>
            <a:outerShdw blurRad="38100" dist="38100" dir="2700000" algn="tl">
              <a:srgbClr val="010199"/>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l"/>
        <a:defRPr sz="2800">
          <a:solidFill>
            <a:schemeClr val="tx1"/>
          </a:solidFill>
          <a:effectLst>
            <a:outerShdw blurRad="38100" dist="38100" dir="2700000" algn="tl">
              <a:srgbClr val="010199"/>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anose="05000000000000000000" pitchFamily="2" charset="2"/>
        <a:buChar char="l"/>
        <a:defRPr sz="2400">
          <a:solidFill>
            <a:schemeClr val="tx1"/>
          </a:solidFill>
          <a:effectLst>
            <a:outerShdw blurRad="38100" dist="38100" dir="2700000" algn="tl">
              <a:srgbClr val="010199"/>
            </a:outerShdw>
          </a:effectLst>
          <a:latin typeface="+mn-lt"/>
        </a:defRPr>
      </a:lvl3pPr>
      <a:lvl4pPr marL="16002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defRPr>
      </a:lvl4pPr>
      <a:lvl5pPr marL="20574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defRPr>
      </a:lvl5pPr>
      <a:lvl6pPr marL="2514600" indent="-228600" algn="l" rtl="0" fontAlgn="base">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6pPr>
      <a:lvl7pPr marL="2971800" indent="-228600" algn="l" rtl="0" fontAlgn="base">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7pPr>
      <a:lvl8pPr marL="3429000" indent="-228600" algn="l" rtl="0" fontAlgn="base">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8pPr>
      <a:lvl9pPr marL="3886200" indent="-228600" algn="l" rtl="0" fontAlgn="base">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3.emf"/></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customXml" Target="../ink/ink11.xml"/></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customXml" Target="../ink/ink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8.emf"/><Relationship Id="rId18" Type="http://schemas.openxmlformats.org/officeDocument/2006/relationships/oleObject" Target="../embeddings/oleObject8.bin"/><Relationship Id="rId3" Type="http://schemas.openxmlformats.org/officeDocument/2006/relationships/notesSlide" Target="../notesSlides/notesSlide11.xml"/><Relationship Id="rId21" Type="http://schemas.openxmlformats.org/officeDocument/2006/relationships/image" Target="../media/image52.emf"/><Relationship Id="rId7" Type="http://schemas.openxmlformats.org/officeDocument/2006/relationships/image" Target="../media/image45.emf"/><Relationship Id="rId12" Type="http://schemas.openxmlformats.org/officeDocument/2006/relationships/oleObject" Target="../embeddings/oleObject5.bin"/><Relationship Id="rId17" Type="http://schemas.openxmlformats.org/officeDocument/2006/relationships/image" Target="../media/image50.wmf"/><Relationship Id="rId2" Type="http://schemas.openxmlformats.org/officeDocument/2006/relationships/slideLayout" Target="../slideLayouts/slideLayout64.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7.emf"/><Relationship Id="rId5" Type="http://schemas.openxmlformats.org/officeDocument/2006/relationships/image" Target="../media/image44.emf"/><Relationship Id="rId15" Type="http://schemas.openxmlformats.org/officeDocument/2006/relationships/image" Target="../media/image49.emf"/><Relationship Id="rId10" Type="http://schemas.openxmlformats.org/officeDocument/2006/relationships/oleObject" Target="../embeddings/oleObject4.bin"/><Relationship Id="rId19" Type="http://schemas.openxmlformats.org/officeDocument/2006/relationships/image" Target="../media/image51.emf"/><Relationship Id="rId4" Type="http://schemas.openxmlformats.org/officeDocument/2006/relationships/oleObject" Target="../embeddings/oleObject1.bin"/><Relationship Id="rId9" Type="http://schemas.openxmlformats.org/officeDocument/2006/relationships/image" Target="../media/image46.emf"/><Relationship Id="rId1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customXml" Target="../ink/ink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customXml" Target="../ink/ink20.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customXml" Target="../ink/ink2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customXml" Target="../ink/ink23.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emf"/><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69.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8.png"/><Relationship Id="rId7"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3.png"/><Relationship Id="rId10" Type="http://schemas.openxmlformats.org/officeDocument/2006/relationships/image" Target="../media/image76.emf"/><Relationship Id="rId4" Type="http://schemas.openxmlformats.org/officeDocument/2006/relationships/image" Target="../media/image71.png"/><Relationship Id="rId9" Type="http://schemas.openxmlformats.org/officeDocument/2006/relationships/customXml" Target="../ink/ink25.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customXml" Target="../ink/ink26.xml"/></Relationships>
</file>

<file path=ppt/slides/_rels/slide3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customXml" Target="../ink/ink28.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41.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4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43.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44.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45.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4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emf"/><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5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customXml" Target="../ink/ink41.xml"/><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13.png"/><Relationship Id="rId21" Type="http://schemas.openxmlformats.org/officeDocument/2006/relationships/image" Target="../media/image131.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2" Type="http://schemas.openxmlformats.org/officeDocument/2006/relationships/image" Target="../media/image112.png"/><Relationship Id="rId16" Type="http://schemas.openxmlformats.org/officeDocument/2006/relationships/image" Target="../media/image126.png"/><Relationship Id="rId20" Type="http://schemas.openxmlformats.org/officeDocument/2006/relationships/image" Target="../media/image130.png"/><Relationship Id="rId29"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34.png"/><Relationship Id="rId32" Type="http://schemas.openxmlformats.org/officeDocument/2006/relationships/image" Target="../media/image141.emf"/><Relationship Id="rId5" Type="http://schemas.openxmlformats.org/officeDocument/2006/relationships/image" Target="../media/image115.png"/><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138.png"/><Relationship Id="rId10" Type="http://schemas.openxmlformats.org/officeDocument/2006/relationships/image" Target="../media/image120.png"/><Relationship Id="rId19" Type="http://schemas.openxmlformats.org/officeDocument/2006/relationships/image" Target="../media/image129.png"/><Relationship Id="rId31" Type="http://schemas.openxmlformats.org/officeDocument/2006/relationships/customXml" Target="../ink/ink43.xml"/><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png"/><Relationship Id="rId30" Type="http://schemas.openxmlformats.org/officeDocument/2006/relationships/image" Target="../media/image140.png"/></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144.jpg"/><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5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146.jpg"/><Relationship Id="rId1" Type="http://schemas.openxmlformats.org/officeDocument/2006/relationships/slideLayout" Target="../slideLayouts/slideLayout2.xml"/><Relationship Id="rId4" Type="http://schemas.openxmlformats.org/officeDocument/2006/relationships/image" Target="../media/image147.emf"/></Relationships>
</file>

<file path=ppt/slides/_rels/slide58.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customXml" Target="../ink/ink5.xml"/><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150.jpg"/><Relationship Id="rId1" Type="http://schemas.openxmlformats.org/officeDocument/2006/relationships/slideLayout" Target="../slideLayouts/slideLayout2.xml"/><Relationship Id="rId4" Type="http://schemas.openxmlformats.org/officeDocument/2006/relationships/image" Target="../media/image15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jpg"/></Relationships>
</file>

<file path=ppt/slides/_rels/slide64.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65.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59.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xmlns="" id="{99520C1E-7FDD-487A-8FAD-FD1BBC4D63F1}"/>
              </a:ext>
            </a:extLst>
          </p:cNvPr>
          <p:cNvSpPr>
            <a:spLocks noGrp="1"/>
          </p:cNvSpPr>
          <p:nvPr>
            <p:ph type="ctrTitle"/>
          </p:nvPr>
        </p:nvSpPr>
        <p:spPr>
          <a:xfrm>
            <a:off x="4800601" y="2770188"/>
            <a:ext cx="5649913" cy="1344612"/>
          </a:xfrm>
        </p:spPr>
        <p:txBody>
          <a:bodyPr spcFirstLastPara="1" vert="horz" lIns="68569" tIns="34275" rIns="68569" bIns="34275" rtlCol="0" anchor="ctr">
            <a:normAutofit/>
          </a:bodyPr>
          <a:lstStyle/>
          <a:p>
            <a:pPr algn="ctr">
              <a:spcBef>
                <a:spcPct val="0"/>
              </a:spcBef>
              <a:spcAft>
                <a:spcPct val="0"/>
              </a:spcAft>
              <a:buClr>
                <a:srgbClr val="FFFFFF"/>
              </a:buClr>
            </a:pPr>
            <a:r>
              <a:rPr lang="en-US" altLang="x-none" sz="4000" dirty="0" smtClean="0">
                <a:solidFill>
                  <a:srgbClr val="FFFFFF"/>
                </a:solidFill>
                <a:latin typeface="+mn-lt"/>
              </a:rPr>
              <a:t>Applied Machine Learning</a:t>
            </a:r>
            <a:br>
              <a:rPr lang="en-US" altLang="x-none" sz="4000" dirty="0" smtClean="0">
                <a:solidFill>
                  <a:srgbClr val="FFFFFF"/>
                </a:solidFill>
                <a:latin typeface="+mn-lt"/>
              </a:rPr>
            </a:br>
            <a:r>
              <a:rPr lang="en-IN" dirty="0"/>
              <a:t>SEZG568/SSZG568</a:t>
            </a:r>
            <a:br>
              <a:rPr lang="en-IN" dirty="0"/>
            </a:br>
            <a:endParaRPr lang="x-none" altLang="x-none" dirty="0">
              <a:solidFill>
                <a:srgbClr val="FF0000"/>
              </a:solidFill>
              <a:latin typeface="+mn-lt"/>
            </a:endParaRPr>
          </a:p>
        </p:txBody>
      </p:sp>
      <p:sp>
        <p:nvSpPr>
          <p:cNvPr id="53251" name="Google Shape;41;p1">
            <a:extLst>
              <a:ext uri="{FF2B5EF4-FFF2-40B4-BE49-F238E27FC236}">
                <a16:creationId xmlns:a16="http://schemas.microsoft.com/office/drawing/2014/main" xmlns="" id="{FD664EF9-06E7-4466-988D-789744E7B8FB}"/>
              </a:ext>
            </a:extLst>
          </p:cNvPr>
          <p:cNvSpPr>
            <a:spLocks noGrp="1"/>
          </p:cNvSpPr>
          <p:nvPr>
            <p:ph type="body" idx="2"/>
          </p:nvPr>
        </p:nvSpPr>
        <p:spPr>
          <a:xfrm>
            <a:off x="4419600" y="4953000"/>
            <a:ext cx="7391399" cy="914400"/>
          </a:xfrm>
        </p:spPr>
        <p:txBody>
          <a:bodyPr spcFirstLastPara="1" vert="horz" lIns="68569" tIns="34275" rIns="68569" bIns="34275" rtlCol="0">
            <a:normAutofit/>
          </a:bodyPr>
          <a:lstStyle/>
          <a:p>
            <a:pPr marL="0" indent="0" algn="ctr">
              <a:spcBef>
                <a:spcPct val="0"/>
              </a:spcBef>
              <a:spcAft>
                <a:spcPct val="0"/>
              </a:spcAft>
            </a:pPr>
            <a:r>
              <a:rPr lang="en-US" altLang="x-none" sz="2400" b="1" dirty="0">
                <a:solidFill>
                  <a:schemeClr val="tx1"/>
                </a:solidFill>
                <a:latin typeface="+mj-lt"/>
              </a:rPr>
              <a:t>Dr Y V K RAVI </a:t>
            </a:r>
            <a:r>
              <a:rPr lang="en-US" altLang="x-none" sz="2400" b="1" dirty="0" smtClean="0">
                <a:solidFill>
                  <a:schemeClr val="tx1"/>
                </a:solidFill>
                <a:latin typeface="+mj-lt"/>
              </a:rPr>
              <a:t>KUMAR</a:t>
            </a:r>
          </a:p>
          <a:p>
            <a:pPr marL="0" indent="0" algn="ctr">
              <a:spcBef>
                <a:spcPct val="0"/>
              </a:spcBef>
              <a:spcAft>
                <a:spcPct val="0"/>
              </a:spcAft>
            </a:pPr>
            <a:r>
              <a:rPr lang="en-US" altLang="x-none" sz="1400" b="1" dirty="0">
                <a:solidFill>
                  <a:schemeClr val="tx1"/>
                </a:solidFill>
                <a:latin typeface="+mj-lt"/>
              </a:rPr>
              <a:t>y</a:t>
            </a:r>
            <a:r>
              <a:rPr lang="en-US" altLang="x-none" sz="1400" b="1" dirty="0" smtClean="0">
                <a:solidFill>
                  <a:schemeClr val="tx1"/>
                </a:solidFill>
                <a:latin typeface="+mj-lt"/>
              </a:rPr>
              <a:t>vk.ravikumar@pilani.bits-pilani.ac.in</a:t>
            </a:r>
            <a:endParaRPr lang="x-none" altLang="x-none" sz="1400" b="1" dirty="0">
              <a:solidFill>
                <a:schemeClr val="tx1"/>
              </a:solidFill>
              <a:latin typeface="+mj-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170320" y="4563000"/>
              <a:ext cx="196920" cy="196920"/>
            </p14:xfrm>
          </p:contentPart>
        </mc:Choice>
        <mc:Fallback>
          <p:pic>
            <p:nvPicPr>
              <p:cNvPr id="2" name="Ink 1"/>
              <p:cNvPicPr/>
              <p:nvPr/>
            </p:nvPicPr>
            <p:blipFill>
              <a:blip r:embed="rId4"/>
              <a:stretch>
                <a:fillRect/>
              </a:stretch>
            </p:blipFill>
            <p:spPr>
              <a:xfrm>
                <a:off x="5160960" y="4553640"/>
                <a:ext cx="215640" cy="215640"/>
              </a:xfrm>
              <a:prstGeom prst="rect">
                <a:avLst/>
              </a:prstGeom>
            </p:spPr>
          </p:pic>
        </mc:Fallback>
      </mc:AlternateContent>
    </p:spTree>
    <p:extLst>
      <p:ext uri="{BB962C8B-B14F-4D97-AF65-F5344CB8AC3E}">
        <p14:creationId xmlns:p14="http://schemas.microsoft.com/office/powerpoint/2010/main" val="2016098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79263444-09C7-4A99-A66E-852CE94925B7}"/>
              </a:ext>
            </a:extLst>
          </p:cNvPr>
          <p:cNvPicPr>
            <a:picLocks noGrp="1" noChangeAspect="1"/>
          </p:cNvPicPr>
          <p:nvPr>
            <p:ph idx="4294967295"/>
          </p:nvPr>
        </p:nvPicPr>
        <p:blipFill>
          <a:blip r:embed="rId2"/>
          <a:stretch>
            <a:fillRect/>
          </a:stretch>
        </p:blipFill>
        <p:spPr>
          <a:xfrm>
            <a:off x="990600" y="1371600"/>
            <a:ext cx="9525000" cy="1447800"/>
          </a:xfrm>
          <a:prstGeom prst="rect">
            <a:avLst/>
          </a:prstGeom>
        </p:spPr>
      </p:pic>
      <p:pic>
        <p:nvPicPr>
          <p:cNvPr id="2" name="Picture 1">
            <a:extLst>
              <a:ext uri="{FF2B5EF4-FFF2-40B4-BE49-F238E27FC236}">
                <a16:creationId xmlns:a16="http://schemas.microsoft.com/office/drawing/2014/main" xmlns="" id="{E13A7896-E50D-41E3-B72A-AC032B1D3D53}"/>
              </a:ext>
            </a:extLst>
          </p:cNvPr>
          <p:cNvPicPr>
            <a:picLocks noChangeAspect="1"/>
          </p:cNvPicPr>
          <p:nvPr/>
        </p:nvPicPr>
        <p:blipFill>
          <a:blip r:embed="rId3"/>
          <a:stretch>
            <a:fillRect/>
          </a:stretch>
        </p:blipFill>
        <p:spPr>
          <a:xfrm>
            <a:off x="1219200" y="2910527"/>
            <a:ext cx="9372600" cy="747251"/>
          </a:xfrm>
          <a:prstGeom prst="rect">
            <a:avLst/>
          </a:prstGeom>
        </p:spPr>
      </p:pic>
      <p:pic>
        <p:nvPicPr>
          <p:cNvPr id="5" name="Picture 4">
            <a:extLst>
              <a:ext uri="{FF2B5EF4-FFF2-40B4-BE49-F238E27FC236}">
                <a16:creationId xmlns:a16="http://schemas.microsoft.com/office/drawing/2014/main" xmlns="" id="{F1794BDC-0DC3-4F02-B267-4BE17B1A915F}"/>
              </a:ext>
            </a:extLst>
          </p:cNvPr>
          <p:cNvPicPr>
            <a:picLocks noChangeAspect="1"/>
          </p:cNvPicPr>
          <p:nvPr/>
        </p:nvPicPr>
        <p:blipFill>
          <a:blip r:embed="rId4"/>
          <a:stretch>
            <a:fillRect/>
          </a:stretch>
        </p:blipFill>
        <p:spPr>
          <a:xfrm>
            <a:off x="1219200" y="3733800"/>
            <a:ext cx="9296400" cy="871981"/>
          </a:xfrm>
          <a:prstGeom prst="rect">
            <a:avLst/>
          </a:prstGeom>
        </p:spPr>
      </p:pic>
      <p:pic>
        <p:nvPicPr>
          <p:cNvPr id="6" name="Picture 5">
            <a:extLst>
              <a:ext uri="{FF2B5EF4-FFF2-40B4-BE49-F238E27FC236}">
                <a16:creationId xmlns:a16="http://schemas.microsoft.com/office/drawing/2014/main" xmlns="" id="{DAA6AFAC-2BE6-4242-B4BC-A2C69DE4B965}"/>
              </a:ext>
            </a:extLst>
          </p:cNvPr>
          <p:cNvPicPr>
            <a:picLocks noChangeAspect="1"/>
          </p:cNvPicPr>
          <p:nvPr/>
        </p:nvPicPr>
        <p:blipFill>
          <a:blip r:embed="rId5"/>
          <a:stretch>
            <a:fillRect/>
          </a:stretch>
        </p:blipFill>
        <p:spPr>
          <a:xfrm>
            <a:off x="1219200" y="4605780"/>
            <a:ext cx="9677400" cy="1109220"/>
          </a:xfrm>
          <a:prstGeom prst="rect">
            <a:avLst/>
          </a:prstGeom>
        </p:spPr>
      </p:pic>
    </p:spTree>
    <p:extLst>
      <p:ext uri="{BB962C8B-B14F-4D97-AF65-F5344CB8AC3E}">
        <p14:creationId xmlns:p14="http://schemas.microsoft.com/office/powerpoint/2010/main" val="439300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15D1446-BCD3-4597-873B-C457467F3791}"/>
              </a:ext>
            </a:extLst>
          </p:cNvPr>
          <p:cNvPicPr>
            <a:picLocks noChangeAspect="1"/>
          </p:cNvPicPr>
          <p:nvPr/>
        </p:nvPicPr>
        <p:blipFill>
          <a:blip r:embed="rId2"/>
          <a:stretch>
            <a:fillRect/>
          </a:stretch>
        </p:blipFill>
        <p:spPr>
          <a:xfrm>
            <a:off x="609600" y="990600"/>
            <a:ext cx="10972800" cy="5334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71040" y="999360"/>
              <a:ext cx="10266840" cy="4810680"/>
            </p14:xfrm>
          </p:contentPart>
        </mc:Choice>
        <mc:Fallback>
          <p:pic>
            <p:nvPicPr>
              <p:cNvPr id="2" name="Ink 1"/>
              <p:cNvPicPr/>
              <p:nvPr/>
            </p:nvPicPr>
            <p:blipFill>
              <a:blip r:embed="rId4"/>
              <a:stretch>
                <a:fillRect/>
              </a:stretch>
            </p:blipFill>
            <p:spPr>
              <a:xfrm>
                <a:off x="667800" y="990360"/>
                <a:ext cx="10278720" cy="4822200"/>
              </a:xfrm>
              <a:prstGeom prst="rect">
                <a:avLst/>
              </a:prstGeom>
            </p:spPr>
          </p:pic>
        </mc:Fallback>
      </mc:AlternateContent>
    </p:spTree>
    <p:extLst>
      <p:ext uri="{BB962C8B-B14F-4D97-AF65-F5344CB8AC3E}">
        <p14:creationId xmlns:p14="http://schemas.microsoft.com/office/powerpoint/2010/main" val="15997156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3DABF74B-B7AD-4990-93A7-DD2C479B6383}"/>
              </a:ext>
            </a:extLst>
          </p:cNvPr>
          <p:cNvPicPr>
            <a:picLocks noGrp="1" noChangeAspect="1"/>
          </p:cNvPicPr>
          <p:nvPr>
            <p:ph idx="4294967295"/>
          </p:nvPr>
        </p:nvPicPr>
        <p:blipFill>
          <a:blip r:embed="rId2"/>
          <a:stretch>
            <a:fillRect/>
          </a:stretch>
        </p:blipFill>
        <p:spPr>
          <a:xfrm>
            <a:off x="457200" y="914400"/>
            <a:ext cx="11353799" cy="54864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612480" y="2239920"/>
              <a:ext cx="4974480" cy="3225960"/>
            </p14:xfrm>
          </p:contentPart>
        </mc:Choice>
        <mc:Fallback>
          <p:pic>
            <p:nvPicPr>
              <p:cNvPr id="2" name="Ink 1"/>
              <p:cNvPicPr/>
              <p:nvPr/>
            </p:nvPicPr>
            <p:blipFill>
              <a:blip r:embed="rId4"/>
              <a:stretch>
                <a:fillRect/>
              </a:stretch>
            </p:blipFill>
            <p:spPr>
              <a:xfrm>
                <a:off x="6608880" y="2234880"/>
                <a:ext cx="4982760" cy="3234960"/>
              </a:xfrm>
              <a:prstGeom prst="rect">
                <a:avLst/>
              </a:prstGeom>
            </p:spPr>
          </p:pic>
        </mc:Fallback>
      </mc:AlternateContent>
    </p:spTree>
    <p:extLst>
      <p:ext uri="{BB962C8B-B14F-4D97-AF65-F5344CB8AC3E}">
        <p14:creationId xmlns:p14="http://schemas.microsoft.com/office/powerpoint/2010/main" val="4114951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14DDE1B8-2BAB-487A-B76E-6157FBD6B414}"/>
              </a:ext>
            </a:extLst>
          </p:cNvPr>
          <p:cNvPicPr>
            <a:picLocks noGrp="1" noChangeAspect="1"/>
          </p:cNvPicPr>
          <p:nvPr>
            <p:ph idx="4294967295"/>
          </p:nvPr>
        </p:nvPicPr>
        <p:blipFill>
          <a:blip r:embed="rId2"/>
          <a:stretch>
            <a:fillRect/>
          </a:stretch>
        </p:blipFill>
        <p:spPr>
          <a:xfrm>
            <a:off x="381000" y="1295400"/>
            <a:ext cx="11125200" cy="47244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728040" y="4236480"/>
              <a:ext cx="619560" cy="333720"/>
            </p14:xfrm>
          </p:contentPart>
        </mc:Choice>
        <mc:Fallback>
          <p:pic>
            <p:nvPicPr>
              <p:cNvPr id="2" name="Ink 1"/>
              <p:cNvPicPr/>
              <p:nvPr/>
            </p:nvPicPr>
            <p:blipFill>
              <a:blip r:embed="rId4"/>
              <a:stretch>
                <a:fillRect/>
              </a:stretch>
            </p:blipFill>
            <p:spPr>
              <a:xfrm>
                <a:off x="6725160" y="4225320"/>
                <a:ext cx="632520" cy="351000"/>
              </a:xfrm>
              <a:prstGeom prst="rect">
                <a:avLst/>
              </a:prstGeom>
            </p:spPr>
          </p:pic>
        </mc:Fallback>
      </mc:AlternateContent>
    </p:spTree>
    <p:extLst>
      <p:ext uri="{BB962C8B-B14F-4D97-AF65-F5344CB8AC3E}">
        <p14:creationId xmlns:p14="http://schemas.microsoft.com/office/powerpoint/2010/main" val="2012915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endParaRPr lang="en-IN" dirty="0"/>
          </a:p>
        </p:txBody>
      </p:sp>
      <p:sp>
        <p:nvSpPr>
          <p:cNvPr id="961" name="Google Shape;961;p45"/>
          <p:cNvSpPr txBox="1">
            <a:spLocks noGrp="1"/>
          </p:cNvSpPr>
          <p:nvPr>
            <p:ph type="body" sz="quarter" idx="13"/>
          </p:nvPr>
        </p:nvSpPr>
        <p:spPr>
          <a:xfrm>
            <a:off x="914400" y="1066801"/>
            <a:ext cx="10058400" cy="2057400"/>
          </a:xfrm>
          <a:prstGeom prst="rect">
            <a:avLst/>
          </a:prstGeom>
          <a:noFill/>
          <a:ln>
            <a:noFill/>
          </a:ln>
        </p:spPr>
        <p:txBody>
          <a:bodyPr spcFirstLastPara="1" vert="horz" wrap="square" lIns="91425" tIns="45700" rIns="91425" bIns="45700" rtlCol="0" anchor="t" anchorCtr="0">
            <a:normAutofit/>
          </a:bodyPr>
          <a:lstStyle/>
          <a:p>
            <a:pPr algn="just">
              <a:spcBef>
                <a:spcPts val="0"/>
              </a:spcBef>
              <a:buFont typeface="Courier New" panose="02070309020205020404" pitchFamily="49" charset="0"/>
              <a:buChar char="o"/>
            </a:pPr>
            <a:r>
              <a:rPr lang="en-US" sz="2000" dirty="0">
                <a:latin typeface="+mn-lt"/>
              </a:rPr>
              <a:t>Multiple subsets are created from the original dataset, selecting observations with replacement.</a:t>
            </a:r>
            <a:endParaRPr sz="2000" dirty="0">
              <a:latin typeface="+mn-lt"/>
            </a:endParaRPr>
          </a:p>
          <a:p>
            <a:pPr algn="just">
              <a:buFont typeface="Courier New" panose="02070309020205020404" pitchFamily="49" charset="0"/>
              <a:buChar char="o"/>
            </a:pPr>
            <a:r>
              <a:rPr lang="en-US" sz="2000" dirty="0">
                <a:latin typeface="+mn-lt"/>
              </a:rPr>
              <a:t>A base model (weak model) is created on each of these subsets.</a:t>
            </a:r>
            <a:endParaRPr sz="2000" dirty="0">
              <a:latin typeface="+mn-lt"/>
            </a:endParaRPr>
          </a:p>
          <a:p>
            <a:pPr algn="just">
              <a:buFont typeface="Courier New" panose="02070309020205020404" pitchFamily="49" charset="0"/>
              <a:buChar char="o"/>
            </a:pPr>
            <a:r>
              <a:rPr lang="en-US" sz="2000" dirty="0">
                <a:latin typeface="+mn-lt"/>
              </a:rPr>
              <a:t>The models run in parallel and are independent of each other.</a:t>
            </a:r>
            <a:endParaRPr sz="2000" dirty="0">
              <a:latin typeface="+mn-lt"/>
            </a:endParaRPr>
          </a:p>
          <a:p>
            <a:pPr algn="just">
              <a:buFont typeface="Courier New" panose="02070309020205020404" pitchFamily="49" charset="0"/>
              <a:buChar char="o"/>
            </a:pPr>
            <a:r>
              <a:rPr lang="en-US" sz="2000" dirty="0">
                <a:latin typeface="+mn-lt"/>
              </a:rPr>
              <a:t>The final predictions are determined by combining the predictions from all the models.</a:t>
            </a:r>
            <a:endParaRPr sz="2000" dirty="0">
              <a:latin typeface="+mn-lt"/>
            </a:endParaRPr>
          </a:p>
          <a:p>
            <a:pPr marL="342900" indent="-342900" algn="just"/>
            <a:endParaRPr dirty="0"/>
          </a:p>
        </p:txBody>
      </p:sp>
      <p:pic>
        <p:nvPicPr>
          <p:cNvPr id="963" name="Google Shape;963;p45"/>
          <p:cNvPicPr preferRelativeResize="0"/>
          <p:nvPr/>
        </p:nvPicPr>
        <p:blipFill rotWithShape="1">
          <a:blip r:embed="rId3">
            <a:alphaModFix/>
          </a:blip>
          <a:srcRect/>
          <a:stretch/>
        </p:blipFill>
        <p:spPr>
          <a:xfrm>
            <a:off x="1295400" y="3505200"/>
            <a:ext cx="9220200" cy="26670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280160" y="2043000"/>
              <a:ext cx="6831000" cy="500040"/>
            </p14:xfrm>
          </p:contentPart>
        </mc:Choice>
        <mc:Fallback>
          <p:pic>
            <p:nvPicPr>
              <p:cNvPr id="3" name="Ink 2"/>
              <p:cNvPicPr/>
              <p:nvPr/>
            </p:nvPicPr>
            <p:blipFill>
              <a:blip r:embed="rId5"/>
              <a:stretch>
                <a:fillRect/>
              </a:stretch>
            </p:blipFill>
            <p:spPr>
              <a:xfrm>
                <a:off x="1272960" y="2033280"/>
                <a:ext cx="6847560" cy="51804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5484036"/>
            <a:ext cx="5562600" cy="764364"/>
          </a:xfrm>
        </p:spPr>
        <p:txBody>
          <a:bodyPr>
            <a:normAutofit/>
          </a:bodyPr>
          <a:lstStyle/>
          <a:p>
            <a:pPr algn="ctr"/>
            <a:r>
              <a:rPr lang="en-IN" sz="4400" dirty="0" smtClean="0">
                <a:solidFill>
                  <a:srgbClr val="FF0000"/>
                </a:solidFill>
                <a:latin typeface="+mn-lt"/>
              </a:rPr>
              <a:t>Random Forest</a:t>
            </a:r>
            <a:endParaRPr lang="en-IN" sz="4400" dirty="0">
              <a:solidFill>
                <a:srgbClr val="FF0000"/>
              </a:solidFill>
              <a:latin typeface="+mn-lt"/>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124640" y="1186920"/>
              <a:ext cx="10240920" cy="5065560"/>
            </p14:xfrm>
          </p:contentPart>
        </mc:Choice>
        <mc:Fallback>
          <p:pic>
            <p:nvPicPr>
              <p:cNvPr id="3" name="Ink 2"/>
              <p:cNvPicPr/>
              <p:nvPr/>
            </p:nvPicPr>
            <p:blipFill>
              <a:blip r:embed="rId3"/>
              <a:stretch>
                <a:fillRect/>
              </a:stretch>
            </p:blipFill>
            <p:spPr>
              <a:xfrm>
                <a:off x="1116360" y="1180080"/>
                <a:ext cx="10257480" cy="5082120"/>
              </a:xfrm>
              <a:prstGeom prst="rect">
                <a:avLst/>
              </a:prstGeom>
            </p:spPr>
          </p:pic>
        </mc:Fallback>
      </mc:AlternateContent>
    </p:spTree>
    <p:extLst>
      <p:ext uri="{BB962C8B-B14F-4D97-AF65-F5344CB8AC3E}">
        <p14:creationId xmlns:p14="http://schemas.microsoft.com/office/powerpoint/2010/main" val="3712005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Random Forest</a:t>
            </a:r>
          </a:p>
        </p:txBody>
      </p:sp>
      <p:sp>
        <p:nvSpPr>
          <p:cNvPr id="4" name="TextBox 3">
            <a:extLst>
              <a:ext uri="{FF2B5EF4-FFF2-40B4-BE49-F238E27FC236}">
                <a16:creationId xmlns:a16="http://schemas.microsoft.com/office/drawing/2014/main" xmlns="" id="{A56B0DC5-ACD8-638E-16ED-B2258502C231}"/>
              </a:ext>
            </a:extLst>
          </p:cNvPr>
          <p:cNvSpPr txBox="1"/>
          <p:nvPr/>
        </p:nvSpPr>
        <p:spPr>
          <a:xfrm>
            <a:off x="457200" y="1295400"/>
            <a:ext cx="10363200" cy="3600986"/>
          </a:xfrm>
          <a:prstGeom prst="rect">
            <a:avLst/>
          </a:prstGeom>
          <a:noFill/>
        </p:spPr>
        <p:txBody>
          <a:bodyPr wrap="square">
            <a:spAutoFit/>
          </a:bodyPr>
          <a:lstStyle/>
          <a:p>
            <a:pPr marL="457200" indent="-457200">
              <a:lnSpc>
                <a:spcPct val="150000"/>
              </a:lnSpc>
              <a:buFont typeface="Courier New" panose="02070309020205020404" pitchFamily="49" charset="0"/>
              <a:buChar char="o"/>
            </a:pPr>
            <a:r>
              <a:rPr lang="en-IN" sz="2800" dirty="0" smtClean="0">
                <a:effectLst/>
              </a:rPr>
              <a:t>Ensemble </a:t>
            </a:r>
            <a:r>
              <a:rPr lang="en-IN" sz="2800" dirty="0">
                <a:effectLst/>
              </a:rPr>
              <a:t>method specifically designed for decision tree classifiers</a:t>
            </a:r>
          </a:p>
          <a:p>
            <a:pPr marL="457200" indent="-457200">
              <a:lnSpc>
                <a:spcPct val="150000"/>
              </a:lnSpc>
              <a:buFont typeface="Courier New" panose="02070309020205020404" pitchFamily="49" charset="0"/>
              <a:buChar char="o"/>
            </a:pPr>
            <a:r>
              <a:rPr lang="en-IN" sz="2800" dirty="0" smtClean="0">
                <a:effectLst/>
              </a:rPr>
              <a:t>Random </a:t>
            </a:r>
            <a:r>
              <a:rPr lang="en-IN" sz="2800" dirty="0">
                <a:effectLst/>
              </a:rPr>
              <a:t>Forests grows many trees</a:t>
            </a:r>
          </a:p>
          <a:p>
            <a:pPr marL="457200" indent="-457200" algn="just">
              <a:lnSpc>
                <a:spcPct val="150000"/>
              </a:lnSpc>
              <a:buFont typeface="Wingdings" panose="05000000000000000000" pitchFamily="2" charset="2"/>
              <a:buChar char="v"/>
            </a:pPr>
            <a:r>
              <a:rPr lang="en-IN" sz="2400" dirty="0" smtClean="0">
                <a:effectLst/>
              </a:rPr>
              <a:t>Ensemble </a:t>
            </a:r>
            <a:r>
              <a:rPr lang="en-IN" sz="2400" dirty="0">
                <a:effectLst/>
              </a:rPr>
              <a:t>of unpruned decision trees</a:t>
            </a:r>
          </a:p>
          <a:p>
            <a:pPr marL="342900" indent="-342900" algn="just">
              <a:lnSpc>
                <a:spcPct val="150000"/>
              </a:lnSpc>
              <a:buFont typeface="Wingdings" panose="05000000000000000000" pitchFamily="2" charset="2"/>
              <a:buChar char="v"/>
            </a:pPr>
            <a:r>
              <a:rPr lang="en-IN" sz="2400" dirty="0" smtClean="0">
                <a:effectLst/>
              </a:rPr>
              <a:t>Each </a:t>
            </a:r>
            <a:r>
              <a:rPr lang="en-IN" sz="2400" dirty="0">
                <a:effectLst/>
              </a:rPr>
              <a:t>base classifier classifies a “new” vector of attributes from the original data</a:t>
            </a:r>
          </a:p>
          <a:p>
            <a:pPr marL="342900" indent="-342900" algn="just">
              <a:lnSpc>
                <a:spcPct val="150000"/>
              </a:lnSpc>
              <a:buFont typeface="Wingdings" panose="05000000000000000000" pitchFamily="2" charset="2"/>
              <a:buChar char="v"/>
            </a:pPr>
            <a:r>
              <a:rPr lang="en-IN" sz="2400" dirty="0" smtClean="0">
                <a:effectLst/>
              </a:rPr>
              <a:t>Final </a:t>
            </a:r>
            <a:r>
              <a:rPr lang="en-IN" sz="2400" dirty="0">
                <a:effectLst/>
              </a:rPr>
              <a:t>result on classifying a new instance: voting</a:t>
            </a:r>
            <a:r>
              <a:rPr lang="en-IN" sz="2400" dirty="0"/>
              <a:t>. </a:t>
            </a:r>
            <a:r>
              <a:rPr lang="en-IN" sz="2400" dirty="0">
                <a:effectLst/>
              </a:rPr>
              <a:t>Forest chooses the classification result having 	the most votes (over all the trees in the forest)</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162800" y="1301400"/>
              <a:ext cx="9583920" cy="3026880"/>
            </p14:xfrm>
          </p:contentPart>
        </mc:Choice>
        <mc:Fallback>
          <p:pic>
            <p:nvPicPr>
              <p:cNvPr id="3" name="Ink 2"/>
              <p:cNvPicPr/>
              <p:nvPr/>
            </p:nvPicPr>
            <p:blipFill>
              <a:blip r:embed="rId4"/>
              <a:stretch>
                <a:fillRect/>
              </a:stretch>
            </p:blipFill>
            <p:spPr>
              <a:xfrm>
                <a:off x="1159560" y="1294560"/>
                <a:ext cx="9596520" cy="303732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Random Forest</a:t>
            </a:r>
          </a:p>
        </p:txBody>
      </p:sp>
      <p:sp>
        <p:nvSpPr>
          <p:cNvPr id="4" name="TextBox 3">
            <a:extLst>
              <a:ext uri="{FF2B5EF4-FFF2-40B4-BE49-F238E27FC236}">
                <a16:creationId xmlns:a16="http://schemas.microsoft.com/office/drawing/2014/main" xmlns="" id="{B735F40E-E3F8-551D-6482-97E42F515CE0}"/>
              </a:ext>
            </a:extLst>
          </p:cNvPr>
          <p:cNvSpPr txBox="1"/>
          <p:nvPr/>
        </p:nvSpPr>
        <p:spPr>
          <a:xfrm>
            <a:off x="609600" y="1295400"/>
            <a:ext cx="10668000" cy="3903504"/>
          </a:xfrm>
          <a:prstGeom prst="rect">
            <a:avLst/>
          </a:prstGeom>
          <a:noFill/>
        </p:spPr>
        <p:txBody>
          <a:bodyPr wrap="square">
            <a:spAutoFit/>
          </a:bodyPr>
          <a:lstStyle/>
          <a:p>
            <a:pPr algn="just">
              <a:lnSpc>
                <a:spcPct val="150000"/>
              </a:lnSpc>
            </a:pPr>
            <a:r>
              <a:rPr lang="en-IN" sz="2800" dirty="0">
                <a:effectLst/>
              </a:rPr>
              <a:t>Introduce two sources of randomness: “Bagging” and “Random input vectors”</a:t>
            </a:r>
          </a:p>
          <a:p>
            <a:pPr marL="457200" indent="-457200" algn="just">
              <a:lnSpc>
                <a:spcPct val="150000"/>
              </a:lnSpc>
              <a:buFont typeface="Wingdings" panose="05000000000000000000" pitchFamily="2" charset="2"/>
              <a:buChar char="v"/>
            </a:pPr>
            <a:r>
              <a:rPr lang="en-IN" sz="2800" dirty="0" smtClean="0">
                <a:solidFill>
                  <a:srgbClr val="33339A"/>
                </a:solidFill>
                <a:effectLst/>
              </a:rPr>
              <a:t>Bagging </a:t>
            </a:r>
            <a:r>
              <a:rPr lang="en-IN" sz="2800" dirty="0">
                <a:solidFill>
                  <a:srgbClr val="33339A"/>
                </a:solidFill>
                <a:effectLst/>
              </a:rPr>
              <a:t>method</a:t>
            </a:r>
            <a:r>
              <a:rPr lang="en-IN" sz="2800" dirty="0">
                <a:effectLst/>
              </a:rPr>
              <a:t>: each tree is grown using a bootstrap sample of training data</a:t>
            </a:r>
          </a:p>
          <a:p>
            <a:pPr marL="457200" indent="-457200" algn="just">
              <a:lnSpc>
                <a:spcPct val="150000"/>
              </a:lnSpc>
              <a:buFont typeface="Wingdings" panose="05000000000000000000" pitchFamily="2" charset="2"/>
              <a:buChar char="v"/>
            </a:pPr>
            <a:r>
              <a:rPr lang="en-IN" sz="2800" dirty="0" smtClean="0">
                <a:solidFill>
                  <a:srgbClr val="33339A"/>
                </a:solidFill>
                <a:effectLst/>
              </a:rPr>
              <a:t>Random </a:t>
            </a:r>
            <a:r>
              <a:rPr lang="en-IN" sz="2800" dirty="0">
                <a:solidFill>
                  <a:srgbClr val="33339A"/>
                </a:solidFill>
                <a:effectLst/>
              </a:rPr>
              <a:t>vector method</a:t>
            </a:r>
            <a:r>
              <a:rPr lang="en-IN" sz="2800" dirty="0">
                <a:solidFill>
                  <a:srgbClr val="000000"/>
                </a:solidFill>
                <a:effectLst/>
              </a:rPr>
              <a:t>: </a:t>
            </a:r>
            <a:r>
              <a:rPr lang="en-IN" sz="2800" dirty="0">
                <a:solidFill>
                  <a:srgbClr val="FF0000"/>
                </a:solidFill>
                <a:effectLst/>
              </a:rPr>
              <a:t>At each node</a:t>
            </a:r>
            <a:r>
              <a:rPr lang="en-IN" sz="2800" dirty="0">
                <a:solidFill>
                  <a:srgbClr val="000000"/>
                </a:solidFill>
                <a:effectLst/>
              </a:rPr>
              <a:t>, best </a:t>
            </a:r>
            <a:r>
              <a:rPr lang="en-IN" sz="2800" dirty="0">
                <a:effectLst/>
              </a:rPr>
              <a:t>split is chosen from a random sample of </a:t>
            </a:r>
            <a:r>
              <a:rPr lang="en-IN" sz="2800" dirty="0" smtClean="0">
                <a:effectLst/>
              </a:rPr>
              <a:t>m attributes </a:t>
            </a:r>
            <a:r>
              <a:rPr lang="en-IN" sz="2800" dirty="0">
                <a:effectLst/>
              </a:rPr>
              <a:t>instead of all attributes</a:t>
            </a:r>
          </a:p>
        </p:txBody>
      </p:sp>
    </p:spTree>
    <p:extLst>
      <p:ext uri="{BB962C8B-B14F-4D97-AF65-F5344CB8AC3E}">
        <p14:creationId xmlns:p14="http://schemas.microsoft.com/office/powerpoint/2010/main" val="37100780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Random Forest</a:t>
            </a:r>
          </a:p>
        </p:txBody>
      </p:sp>
      <p:pic>
        <p:nvPicPr>
          <p:cNvPr id="3" name="Picture 2">
            <a:extLst>
              <a:ext uri="{FF2B5EF4-FFF2-40B4-BE49-F238E27FC236}">
                <a16:creationId xmlns:a16="http://schemas.microsoft.com/office/drawing/2014/main" xmlns="" id="{1124A3CB-3930-09C5-6A63-94EC16E2BB07}"/>
              </a:ext>
            </a:extLst>
          </p:cNvPr>
          <p:cNvPicPr>
            <a:picLocks noChangeAspect="1"/>
          </p:cNvPicPr>
          <p:nvPr/>
        </p:nvPicPr>
        <p:blipFill>
          <a:blip r:embed="rId3"/>
          <a:stretch>
            <a:fillRect/>
          </a:stretch>
        </p:blipFill>
        <p:spPr>
          <a:xfrm>
            <a:off x="990600" y="1143000"/>
            <a:ext cx="9753600" cy="516223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974320" y="1818360"/>
              <a:ext cx="7108560" cy="1685880"/>
            </p14:xfrm>
          </p:contentPart>
        </mc:Choice>
        <mc:Fallback>
          <p:pic>
            <p:nvPicPr>
              <p:cNvPr id="4" name="Ink 3"/>
              <p:cNvPicPr/>
              <p:nvPr/>
            </p:nvPicPr>
            <p:blipFill>
              <a:blip r:embed="rId5"/>
              <a:stretch>
                <a:fillRect/>
              </a:stretch>
            </p:blipFill>
            <p:spPr>
              <a:xfrm>
                <a:off x="2971800" y="1815840"/>
                <a:ext cx="7116120" cy="1693440"/>
              </a:xfrm>
              <a:prstGeom prst="rect">
                <a:avLst/>
              </a:prstGeom>
            </p:spPr>
          </p:pic>
        </mc:Fallback>
      </mc:AlternateContent>
    </p:spTree>
    <p:extLst>
      <p:ext uri="{BB962C8B-B14F-4D97-AF65-F5344CB8AC3E}">
        <p14:creationId xmlns:p14="http://schemas.microsoft.com/office/powerpoint/2010/main" val="1034639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7738" y="152400"/>
            <a:ext cx="9302261" cy="543933"/>
          </a:xfrm>
        </p:spPr>
        <p:txBody>
          <a:bodyPr>
            <a:normAutofit fontScale="90000"/>
          </a:bodyPr>
          <a:lstStyle/>
          <a:p>
            <a:r>
              <a:rPr lang="x-none" sz="4400" dirty="0"/>
              <a:t/>
            </a:r>
            <a:br>
              <a:rPr lang="x-none" sz="4400" dirty="0"/>
            </a:br>
            <a:r>
              <a:rPr lang="en-US" dirty="0">
                <a:latin typeface="+mn-lt"/>
              </a:rPr>
              <a:t>Random Forest Classifier</a:t>
            </a:r>
            <a:endParaRPr lang="en-IN" dirty="0"/>
          </a:p>
        </p:txBody>
      </p:sp>
      <p:sp>
        <p:nvSpPr>
          <p:cNvPr id="2" name="Content Placeholder 1">
            <a:extLst>
              <a:ext uri="{FF2B5EF4-FFF2-40B4-BE49-F238E27FC236}">
                <a16:creationId xmlns="" xmlns:a16="http://schemas.microsoft.com/office/drawing/2014/main" id="{9A25C8A8-3BC0-4EA9-91C3-C141BB99CBE5}"/>
              </a:ext>
            </a:extLst>
          </p:cNvPr>
          <p:cNvSpPr>
            <a:spLocks noGrp="1"/>
          </p:cNvSpPr>
          <p:nvPr>
            <p:ph type="body" sz="quarter" idx="13"/>
          </p:nvPr>
        </p:nvSpPr>
        <p:spPr>
          <a:xfrm>
            <a:off x="857739" y="1143000"/>
            <a:ext cx="10160000" cy="4800599"/>
          </a:xfrm>
        </p:spPr>
        <p:txBody>
          <a:bodyPr>
            <a:normAutofit/>
          </a:bodyPr>
          <a:lstStyle/>
          <a:p>
            <a:endParaRPr lang="en-US" b="1" dirty="0">
              <a:latin typeface="+mn-lt"/>
            </a:endParaRPr>
          </a:p>
          <a:p>
            <a:pPr algn="just">
              <a:lnSpc>
                <a:spcPct val="150000"/>
              </a:lnSpc>
              <a:spcBef>
                <a:spcPts val="0"/>
              </a:spcBef>
              <a:buFont typeface="Wingdings" panose="05000000000000000000" pitchFamily="2" charset="2"/>
              <a:buChar char="Ø"/>
            </a:pPr>
            <a:r>
              <a:rPr lang="en-US" sz="3200" dirty="0">
                <a:latin typeface="+mn-lt"/>
              </a:rPr>
              <a:t>It is an ensemble tree-based learning algorithm</a:t>
            </a:r>
          </a:p>
          <a:p>
            <a:pPr algn="just">
              <a:lnSpc>
                <a:spcPct val="150000"/>
              </a:lnSpc>
              <a:spcBef>
                <a:spcPts val="0"/>
              </a:spcBef>
              <a:buFont typeface="Wingdings" panose="05000000000000000000" pitchFamily="2" charset="2"/>
              <a:buChar char="Ø"/>
            </a:pPr>
            <a:r>
              <a:rPr lang="en-US" sz="3200" dirty="0" smtClean="0">
                <a:latin typeface="+mn-lt"/>
              </a:rPr>
              <a:t>The </a:t>
            </a:r>
            <a:r>
              <a:rPr lang="en-US" sz="3200" dirty="0">
                <a:latin typeface="+mn-lt"/>
              </a:rPr>
              <a:t>Random Forest Classifier is a set of decision trees from randomly selected subset of training set. </a:t>
            </a:r>
          </a:p>
          <a:p>
            <a:pPr algn="just">
              <a:lnSpc>
                <a:spcPct val="150000"/>
              </a:lnSpc>
              <a:spcBef>
                <a:spcPts val="0"/>
              </a:spcBef>
              <a:buFont typeface="Wingdings" panose="05000000000000000000" pitchFamily="2" charset="2"/>
              <a:buChar char="Ø"/>
            </a:pPr>
            <a:r>
              <a:rPr lang="en-US" sz="3200" dirty="0" smtClean="0">
                <a:latin typeface="+mn-lt"/>
              </a:rPr>
              <a:t>It </a:t>
            </a:r>
            <a:r>
              <a:rPr lang="en-US" sz="3200" b="1" dirty="0">
                <a:latin typeface="+mn-lt"/>
              </a:rPr>
              <a:t>aggregates the votes from different decision trees</a:t>
            </a:r>
            <a:r>
              <a:rPr lang="en-US" sz="3200" dirty="0">
                <a:latin typeface="+mn-lt"/>
              </a:rPr>
              <a:t> to decide the final class of the test object.</a:t>
            </a:r>
          </a:p>
          <a:p>
            <a:pPr algn="just">
              <a:lnSpc>
                <a:spcPct val="150000"/>
              </a:lnSpc>
              <a:spcBef>
                <a:spcPts val="0"/>
              </a:spcBef>
              <a:buFont typeface="Wingdings" panose="05000000000000000000" pitchFamily="2" charset="2"/>
              <a:buChar char="Ø"/>
            </a:pPr>
            <a:endParaRPr lang="x-none" dirty="0">
              <a:latin typeface="+mn-lt"/>
            </a:endParaRPr>
          </a:p>
        </p:txBody>
      </p:sp>
    </p:spTree>
    <p:extLst>
      <p:ext uri="{BB962C8B-B14F-4D97-AF65-F5344CB8AC3E}">
        <p14:creationId xmlns:p14="http://schemas.microsoft.com/office/powerpoint/2010/main" val="3644701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564B91B-874B-F50F-03B9-683CF69CFE8A}"/>
              </a:ext>
            </a:extLst>
          </p:cNvPr>
          <p:cNvSpPr>
            <a:spLocks noGrp="1"/>
          </p:cNvSpPr>
          <p:nvPr>
            <p:ph sz="quarter" idx="10"/>
          </p:nvPr>
        </p:nvSpPr>
        <p:spPr/>
        <p:txBody>
          <a:bodyPr/>
          <a:lstStyle/>
          <a:p>
            <a:pPr algn="ctr" eaLnBrk="1" hangingPunct="1">
              <a:spcBef>
                <a:spcPct val="0"/>
              </a:spcBef>
              <a:buFont typeface="Arial" charset="0"/>
              <a:buNone/>
              <a:defRPr/>
            </a:pPr>
            <a:endParaRPr lang="en-US" dirty="0" smtClean="0">
              <a:latin typeface="Arial" charset="0"/>
              <a:cs typeface="Arial" charset="0"/>
            </a:endParaRPr>
          </a:p>
          <a:p>
            <a:pPr algn="ctr" eaLnBrk="1" hangingPunct="1">
              <a:spcBef>
                <a:spcPct val="0"/>
              </a:spcBef>
              <a:buFont typeface="Arial" charset="0"/>
              <a:buNone/>
              <a:defRPr/>
            </a:pPr>
            <a:r>
              <a:rPr lang="en-US" dirty="0" smtClean="0">
                <a:latin typeface="Arial" charset="0"/>
                <a:cs typeface="Arial" charset="0"/>
              </a:rPr>
              <a:t>Session 11(21st October,2023)</a:t>
            </a:r>
            <a:endParaRPr lang="en-US" dirty="0">
              <a:latin typeface="Arial" charset="0"/>
              <a:cs typeface="Arial" charset="0"/>
            </a:endParaRPr>
          </a:p>
        </p:txBody>
      </p:sp>
    </p:spTree>
    <p:extLst>
      <p:ext uri="{BB962C8B-B14F-4D97-AF65-F5344CB8AC3E}">
        <p14:creationId xmlns:p14="http://schemas.microsoft.com/office/powerpoint/2010/main" val="245399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 xmlns:a16="http://schemas.microsoft.com/office/drawing/2014/main" id="{884BE559-BD34-4D3B-84D1-48EC5C14196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43000" y="1295400"/>
            <a:ext cx="10363200" cy="5029200"/>
          </a:xfrm>
        </p:spPr>
      </p:pic>
    </p:spTree>
    <p:extLst>
      <p:ext uri="{BB962C8B-B14F-4D97-AF65-F5344CB8AC3E}">
        <p14:creationId xmlns:p14="http://schemas.microsoft.com/office/powerpoint/2010/main" val="2807027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latin typeface="+mn-lt"/>
              </a:rPr>
              <a:t/>
            </a:r>
            <a:br>
              <a:rPr lang="en-US" dirty="0" smtClean="0">
                <a:latin typeface="+mn-lt"/>
              </a:rPr>
            </a:br>
            <a:r>
              <a:rPr lang="en-US" dirty="0" smtClean="0">
                <a:latin typeface="+mn-lt"/>
              </a:rPr>
              <a:t>Types </a:t>
            </a:r>
            <a:r>
              <a:rPr lang="en-US" dirty="0">
                <a:latin typeface="+mn-lt"/>
              </a:rPr>
              <a:t>of Random Forest models:</a:t>
            </a:r>
            <a:br>
              <a:rPr lang="en-US" dirty="0">
                <a:latin typeface="+mn-lt"/>
              </a:rPr>
            </a:br>
            <a:endParaRPr lang="en-IN" dirty="0">
              <a:latin typeface="+mn-lt"/>
            </a:endParaRPr>
          </a:p>
        </p:txBody>
      </p:sp>
      <p:sp>
        <p:nvSpPr>
          <p:cNvPr id="2" name="Content Placeholder 1">
            <a:extLst>
              <a:ext uri="{FF2B5EF4-FFF2-40B4-BE49-F238E27FC236}">
                <a16:creationId xmlns="" xmlns:a16="http://schemas.microsoft.com/office/drawing/2014/main" id="{9DB4B8D0-781A-440F-8430-28C4AAE36BA8}"/>
              </a:ext>
            </a:extLst>
          </p:cNvPr>
          <p:cNvSpPr>
            <a:spLocks noGrp="1"/>
          </p:cNvSpPr>
          <p:nvPr>
            <p:ph type="body" sz="quarter" idx="13"/>
          </p:nvPr>
        </p:nvSpPr>
        <p:spPr/>
        <p:txBody>
          <a:bodyPr/>
          <a:lstStyle/>
          <a:p>
            <a:pPr algn="just">
              <a:buFont typeface="Wingdings" panose="05000000000000000000" pitchFamily="2" charset="2"/>
              <a:buChar char="Ø"/>
            </a:pPr>
            <a:r>
              <a:rPr lang="en-US" sz="2800" dirty="0">
                <a:latin typeface="+mn-lt"/>
              </a:rPr>
              <a:t>Random Forest Prediction for a </a:t>
            </a:r>
            <a:r>
              <a:rPr lang="en-US" sz="2800" b="1" dirty="0">
                <a:latin typeface="+mn-lt"/>
              </a:rPr>
              <a:t>classification problem</a:t>
            </a:r>
            <a:r>
              <a:rPr lang="en-US" sz="2800" dirty="0">
                <a:latin typeface="+mn-lt"/>
              </a:rPr>
              <a:t>:</a:t>
            </a:r>
          </a:p>
          <a:p>
            <a:pPr marL="0" indent="0" algn="just">
              <a:buNone/>
            </a:pPr>
            <a:r>
              <a:rPr lang="en-US" sz="2800" dirty="0">
                <a:latin typeface="+mn-lt"/>
              </a:rPr>
              <a:t> </a:t>
            </a:r>
            <a:r>
              <a:rPr lang="en-US" sz="2800" dirty="0" smtClean="0">
                <a:latin typeface="+mn-lt"/>
              </a:rPr>
              <a:t>        f(x</a:t>
            </a:r>
            <a:r>
              <a:rPr lang="en-US" sz="2800" dirty="0">
                <a:latin typeface="+mn-lt"/>
              </a:rPr>
              <a:t>) = majority vote of all predicted classes over B trees</a:t>
            </a:r>
          </a:p>
          <a:p>
            <a:pPr algn="just"/>
            <a:endParaRPr lang="en-US" sz="2800" dirty="0">
              <a:latin typeface="+mn-lt"/>
            </a:endParaRPr>
          </a:p>
          <a:p>
            <a:pPr algn="just">
              <a:buFont typeface="Wingdings" panose="05000000000000000000" pitchFamily="2" charset="2"/>
              <a:buChar char="Ø"/>
            </a:pPr>
            <a:r>
              <a:rPr lang="en-US" sz="2800" dirty="0">
                <a:latin typeface="+mn-lt"/>
              </a:rPr>
              <a:t>Random Forest Prediction for a </a:t>
            </a:r>
            <a:r>
              <a:rPr lang="en-US" sz="2800" b="1" dirty="0">
                <a:latin typeface="+mn-lt"/>
              </a:rPr>
              <a:t>regression problem</a:t>
            </a:r>
            <a:r>
              <a:rPr lang="en-US" sz="2800" dirty="0">
                <a:latin typeface="+mn-lt"/>
              </a:rPr>
              <a:t>:</a:t>
            </a:r>
          </a:p>
          <a:p>
            <a:pPr marL="0" indent="0" algn="just">
              <a:buNone/>
            </a:pPr>
            <a:r>
              <a:rPr lang="en-US" sz="2800" dirty="0">
                <a:latin typeface="+mn-lt"/>
              </a:rPr>
              <a:t> </a:t>
            </a:r>
            <a:r>
              <a:rPr lang="en-US" sz="2800" dirty="0" smtClean="0">
                <a:latin typeface="+mn-lt"/>
              </a:rPr>
              <a:t>      f(x</a:t>
            </a:r>
            <a:r>
              <a:rPr lang="en-US" sz="2800" dirty="0">
                <a:latin typeface="+mn-lt"/>
              </a:rPr>
              <a:t>) = sum of all sub-tree predictions divided over B trees</a:t>
            </a:r>
          </a:p>
          <a:p>
            <a:pPr algn="just"/>
            <a:endParaRPr lang="x-none" dirty="0">
              <a:latin typeface="+mn-lt"/>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92840" y="557640"/>
              <a:ext cx="11576520" cy="6091920"/>
            </p14:xfrm>
          </p:contentPart>
        </mc:Choice>
        <mc:Fallback>
          <p:pic>
            <p:nvPicPr>
              <p:cNvPr id="3" name="Ink 2"/>
              <p:cNvPicPr/>
              <p:nvPr/>
            </p:nvPicPr>
            <p:blipFill>
              <a:blip r:embed="rId3"/>
              <a:stretch>
                <a:fillRect/>
              </a:stretch>
            </p:blipFill>
            <p:spPr>
              <a:xfrm>
                <a:off x="489600" y="554040"/>
                <a:ext cx="11587680" cy="6102720"/>
              </a:xfrm>
              <a:prstGeom prst="rect">
                <a:avLst/>
              </a:prstGeom>
            </p:spPr>
          </p:pic>
        </mc:Fallback>
      </mc:AlternateContent>
    </p:spTree>
    <p:extLst>
      <p:ext uri="{BB962C8B-B14F-4D97-AF65-F5344CB8AC3E}">
        <p14:creationId xmlns:p14="http://schemas.microsoft.com/office/powerpoint/2010/main" val="588928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
            </a:r>
            <a:br>
              <a:rPr lang="en-US" dirty="0" smtClean="0"/>
            </a:br>
            <a:r>
              <a:rPr lang="en-US" dirty="0" smtClean="0"/>
              <a:t>Features </a:t>
            </a:r>
            <a:r>
              <a:rPr lang="en-US" dirty="0"/>
              <a:t>and Advantages of Random Forest :</a:t>
            </a:r>
            <a:br>
              <a:rPr lang="en-US" dirty="0"/>
            </a:br>
            <a:endParaRPr lang="en-IN" dirty="0"/>
          </a:p>
        </p:txBody>
      </p:sp>
      <p:sp>
        <p:nvSpPr>
          <p:cNvPr id="2" name="Content Placeholder 1">
            <a:extLst>
              <a:ext uri="{FF2B5EF4-FFF2-40B4-BE49-F238E27FC236}">
                <a16:creationId xmlns="" xmlns:a16="http://schemas.microsoft.com/office/drawing/2014/main" id="{94117DF3-7717-4365-AFA0-5B6C383B4824}"/>
              </a:ext>
            </a:extLst>
          </p:cNvPr>
          <p:cNvSpPr>
            <a:spLocks noGrp="1"/>
          </p:cNvSpPr>
          <p:nvPr>
            <p:ph type="body" sz="quarter" idx="13"/>
          </p:nvPr>
        </p:nvSpPr>
        <p:spPr>
          <a:xfrm>
            <a:off x="533400" y="1066800"/>
            <a:ext cx="11048999" cy="5257799"/>
          </a:xfrm>
        </p:spPr>
        <p:txBody>
          <a:bodyPr>
            <a:normAutofit/>
          </a:bodyPr>
          <a:lstStyle/>
          <a:p>
            <a:pPr algn="just">
              <a:lnSpc>
                <a:spcPct val="150000"/>
              </a:lnSpc>
              <a:spcBef>
                <a:spcPts val="0"/>
              </a:spcBef>
              <a:buFont typeface="Wingdings" panose="05000000000000000000" pitchFamily="2" charset="2"/>
              <a:buChar char="Ø"/>
            </a:pPr>
            <a:r>
              <a:rPr lang="en-US" sz="2400" dirty="0">
                <a:latin typeface="+mn-lt"/>
              </a:rPr>
              <a:t>It is one of the most accurate learning algorithms available. For many data sets, it produces a </a:t>
            </a:r>
            <a:r>
              <a:rPr lang="en-US" sz="2400" b="1" dirty="0">
                <a:latin typeface="+mn-lt"/>
              </a:rPr>
              <a:t>highly accurate classifier</a:t>
            </a:r>
            <a:r>
              <a:rPr lang="en-US" sz="2400" dirty="0">
                <a:latin typeface="+mn-lt"/>
              </a:rPr>
              <a:t>.</a:t>
            </a:r>
          </a:p>
          <a:p>
            <a:pPr algn="just">
              <a:lnSpc>
                <a:spcPct val="150000"/>
              </a:lnSpc>
              <a:spcBef>
                <a:spcPts val="0"/>
              </a:spcBef>
              <a:buFont typeface="Wingdings" panose="05000000000000000000" pitchFamily="2" charset="2"/>
              <a:buChar char="Ø"/>
            </a:pPr>
            <a:r>
              <a:rPr lang="en-US" sz="2400" dirty="0">
                <a:latin typeface="+mn-lt"/>
              </a:rPr>
              <a:t>It runs efficiently on large databases.</a:t>
            </a:r>
          </a:p>
          <a:p>
            <a:pPr algn="just">
              <a:lnSpc>
                <a:spcPct val="150000"/>
              </a:lnSpc>
              <a:spcBef>
                <a:spcPts val="0"/>
              </a:spcBef>
              <a:buFont typeface="Wingdings" panose="05000000000000000000" pitchFamily="2" charset="2"/>
              <a:buChar char="Ø"/>
            </a:pPr>
            <a:r>
              <a:rPr lang="en-US" sz="2400" dirty="0">
                <a:latin typeface="+mn-lt"/>
              </a:rPr>
              <a:t>It can </a:t>
            </a:r>
            <a:r>
              <a:rPr lang="en-US" sz="2400" b="1" dirty="0">
                <a:latin typeface="+mn-lt"/>
              </a:rPr>
              <a:t>handle thousands of input variables</a:t>
            </a:r>
            <a:r>
              <a:rPr lang="en-US" sz="2400" dirty="0">
                <a:latin typeface="+mn-lt"/>
              </a:rPr>
              <a:t> without variable deletion.</a:t>
            </a:r>
          </a:p>
          <a:p>
            <a:pPr algn="just">
              <a:lnSpc>
                <a:spcPct val="150000"/>
              </a:lnSpc>
              <a:spcBef>
                <a:spcPts val="0"/>
              </a:spcBef>
              <a:buFont typeface="Wingdings" panose="05000000000000000000" pitchFamily="2" charset="2"/>
              <a:buChar char="Ø"/>
            </a:pPr>
            <a:r>
              <a:rPr lang="en-US" sz="2400" dirty="0">
                <a:latin typeface="+mn-lt"/>
              </a:rPr>
              <a:t>It gives estimates of what variables that are important in the classification.</a:t>
            </a:r>
          </a:p>
          <a:p>
            <a:pPr algn="just">
              <a:lnSpc>
                <a:spcPct val="150000"/>
              </a:lnSpc>
              <a:spcBef>
                <a:spcPts val="0"/>
              </a:spcBef>
              <a:buFont typeface="Wingdings" panose="05000000000000000000" pitchFamily="2" charset="2"/>
              <a:buChar char="Ø"/>
            </a:pPr>
            <a:r>
              <a:rPr lang="en-US" sz="2400" dirty="0">
                <a:latin typeface="+mn-lt"/>
              </a:rPr>
              <a:t>It generates an internal </a:t>
            </a:r>
            <a:r>
              <a:rPr lang="en-US" sz="2400" b="1" dirty="0">
                <a:latin typeface="+mn-lt"/>
              </a:rPr>
              <a:t>unbiased estimate of the generalization error</a:t>
            </a:r>
            <a:r>
              <a:rPr lang="en-US" sz="2400" dirty="0">
                <a:latin typeface="+mn-lt"/>
              </a:rPr>
              <a:t> as the forest building progresses.</a:t>
            </a:r>
          </a:p>
          <a:p>
            <a:pPr algn="just">
              <a:lnSpc>
                <a:spcPct val="150000"/>
              </a:lnSpc>
              <a:spcBef>
                <a:spcPts val="0"/>
              </a:spcBef>
              <a:buFont typeface="Wingdings" panose="05000000000000000000" pitchFamily="2" charset="2"/>
              <a:buChar char="Ø"/>
            </a:pPr>
            <a:r>
              <a:rPr lang="en-US" sz="2400" dirty="0">
                <a:latin typeface="+mn-lt"/>
              </a:rPr>
              <a:t>It has an </a:t>
            </a:r>
            <a:r>
              <a:rPr lang="en-US" sz="2400" b="1" dirty="0">
                <a:latin typeface="+mn-lt"/>
              </a:rPr>
              <a:t>effective method for estimating missing data</a:t>
            </a:r>
            <a:r>
              <a:rPr lang="en-US" sz="2400" dirty="0">
                <a:latin typeface="+mn-lt"/>
              </a:rPr>
              <a:t> and maintains accuracy when a large proportion of the data are missing.</a:t>
            </a:r>
          </a:p>
          <a:p>
            <a:endParaRPr lang="x-none" dirty="0"/>
          </a:p>
        </p:txBody>
      </p:sp>
    </p:spTree>
    <p:extLst>
      <p:ext uri="{BB962C8B-B14F-4D97-AF65-F5344CB8AC3E}">
        <p14:creationId xmlns:p14="http://schemas.microsoft.com/office/powerpoint/2010/main" val="41626235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x-none" dirty="0"/>
              <a:t/>
            </a:r>
            <a:br>
              <a:rPr lang="x-none" dirty="0"/>
            </a:br>
            <a:r>
              <a:rPr lang="en-US" dirty="0">
                <a:latin typeface="+mn-lt"/>
              </a:rPr>
              <a:t>Disadvantages of Random Forest :</a:t>
            </a:r>
            <a:br>
              <a:rPr lang="en-US" dirty="0">
                <a:latin typeface="+mn-lt"/>
              </a:rPr>
            </a:br>
            <a:endParaRPr lang="en-IN" dirty="0">
              <a:latin typeface="+mn-lt"/>
            </a:endParaRPr>
          </a:p>
        </p:txBody>
      </p:sp>
      <p:sp>
        <p:nvSpPr>
          <p:cNvPr id="2" name="Content Placeholder 1">
            <a:extLst>
              <a:ext uri="{FF2B5EF4-FFF2-40B4-BE49-F238E27FC236}">
                <a16:creationId xmlns="" xmlns:a16="http://schemas.microsoft.com/office/drawing/2014/main" id="{A2DA6CC9-02B8-437B-B575-371B3B44E5C8}"/>
              </a:ext>
            </a:extLst>
          </p:cNvPr>
          <p:cNvSpPr>
            <a:spLocks noGrp="1"/>
          </p:cNvSpPr>
          <p:nvPr>
            <p:ph type="body" sz="quarter" idx="13"/>
          </p:nvPr>
        </p:nvSpPr>
        <p:spPr>
          <a:xfrm>
            <a:off x="857738" y="1600201"/>
            <a:ext cx="10724661" cy="4114799"/>
          </a:xfrm>
        </p:spPr>
        <p:txBody>
          <a:bodyPr>
            <a:normAutofit lnSpcReduction="10000"/>
          </a:bodyPr>
          <a:lstStyle/>
          <a:p>
            <a:pPr algn="just">
              <a:buFont typeface="Wingdings" panose="05000000000000000000" pitchFamily="2" charset="2"/>
              <a:buChar char="Ø"/>
            </a:pPr>
            <a:endParaRPr lang="en-US" dirty="0">
              <a:latin typeface="+mn-lt"/>
            </a:endParaRPr>
          </a:p>
          <a:p>
            <a:pPr algn="just">
              <a:lnSpc>
                <a:spcPct val="150000"/>
              </a:lnSpc>
              <a:spcBef>
                <a:spcPts val="0"/>
              </a:spcBef>
              <a:buFont typeface="Wingdings" panose="05000000000000000000" pitchFamily="2" charset="2"/>
              <a:buChar char="Ø"/>
            </a:pPr>
            <a:r>
              <a:rPr lang="en-US" sz="2400" dirty="0">
                <a:latin typeface="+mn-lt"/>
              </a:rPr>
              <a:t>Random forests have been observed to</a:t>
            </a:r>
            <a:r>
              <a:rPr lang="en-US" sz="2400" b="1" dirty="0">
                <a:latin typeface="+mn-lt"/>
              </a:rPr>
              <a:t> overfit for some datasets</a:t>
            </a:r>
            <a:r>
              <a:rPr lang="en-US" sz="2400" dirty="0">
                <a:latin typeface="+mn-lt"/>
              </a:rPr>
              <a:t> with noisy classification/regression tasks.</a:t>
            </a:r>
          </a:p>
          <a:p>
            <a:pPr marL="0" indent="0" algn="just">
              <a:lnSpc>
                <a:spcPct val="150000"/>
              </a:lnSpc>
              <a:spcBef>
                <a:spcPts val="0"/>
              </a:spcBef>
            </a:pPr>
            <a:endParaRPr lang="en-US" sz="2400" dirty="0">
              <a:latin typeface="+mn-lt"/>
            </a:endParaRPr>
          </a:p>
          <a:p>
            <a:pPr algn="just">
              <a:lnSpc>
                <a:spcPct val="150000"/>
              </a:lnSpc>
              <a:spcBef>
                <a:spcPts val="0"/>
              </a:spcBef>
              <a:buFont typeface="Wingdings" panose="05000000000000000000" pitchFamily="2" charset="2"/>
              <a:buChar char="Ø"/>
            </a:pPr>
            <a:r>
              <a:rPr lang="en-US" sz="2400" dirty="0">
                <a:latin typeface="+mn-lt"/>
              </a:rPr>
              <a:t>For data including categorical variables with different number of levels,</a:t>
            </a:r>
            <a:r>
              <a:rPr lang="en-US" sz="2400" b="1" dirty="0">
                <a:latin typeface="+mn-lt"/>
              </a:rPr>
              <a:t> random forests are biased in favor of those attributes with more levels</a:t>
            </a:r>
            <a:r>
              <a:rPr lang="en-US" sz="2400" dirty="0">
                <a:latin typeface="+mn-lt"/>
              </a:rPr>
              <a:t>. Therefore, the variable importance scores from random forest are not reliable for this type of data.</a:t>
            </a:r>
          </a:p>
          <a:p>
            <a:endParaRPr lang="x-none"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483240" y="1494000"/>
              <a:ext cx="5169240" cy="1159200"/>
            </p14:xfrm>
          </p:contentPart>
        </mc:Choice>
        <mc:Fallback>
          <p:pic>
            <p:nvPicPr>
              <p:cNvPr id="3" name="Ink 2"/>
              <p:cNvPicPr/>
              <p:nvPr/>
            </p:nvPicPr>
            <p:blipFill>
              <a:blip r:embed="rId3"/>
              <a:stretch>
                <a:fillRect/>
              </a:stretch>
            </p:blipFill>
            <p:spPr>
              <a:xfrm>
                <a:off x="6474240" y="1489320"/>
                <a:ext cx="5186880" cy="1168920"/>
              </a:xfrm>
              <a:prstGeom prst="rect">
                <a:avLst/>
              </a:prstGeom>
            </p:spPr>
          </p:pic>
        </mc:Fallback>
      </mc:AlternateContent>
    </p:spTree>
    <p:extLst>
      <p:ext uri="{BB962C8B-B14F-4D97-AF65-F5344CB8AC3E}">
        <p14:creationId xmlns:p14="http://schemas.microsoft.com/office/powerpoint/2010/main" val="4051153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800" dirty="0" smtClean="0">
                <a:latin typeface="+mn-lt"/>
              </a:rPr>
              <a:t/>
            </a:r>
            <a:br>
              <a:rPr lang="en-US" sz="2800" dirty="0" smtClean="0">
                <a:latin typeface="+mn-lt"/>
              </a:rPr>
            </a:br>
            <a:r>
              <a:rPr lang="en-US" sz="2800" dirty="0" smtClean="0">
                <a:latin typeface="+mn-lt"/>
              </a:rPr>
              <a:t/>
            </a:r>
            <a:br>
              <a:rPr lang="en-US" sz="2800" dirty="0" smtClean="0">
                <a:latin typeface="+mn-lt"/>
              </a:rPr>
            </a:br>
            <a:r>
              <a:rPr lang="en-US" sz="2800" dirty="0" smtClean="0">
                <a:latin typeface="+mn-lt"/>
              </a:rPr>
              <a:t>Random Forest Classifier </a:t>
            </a:r>
            <a:r>
              <a:rPr lang="en-US" sz="2800" dirty="0">
                <a:latin typeface="+mn-lt"/>
              </a:rPr>
              <a:t>:</a:t>
            </a:r>
            <a:br>
              <a:rPr lang="en-US" sz="2800" dirty="0">
                <a:latin typeface="+mn-lt"/>
              </a:rPr>
            </a:br>
            <a:r>
              <a:rPr lang="x-none" sz="2800" dirty="0">
                <a:latin typeface="+mn-lt"/>
              </a:rPr>
              <a:t/>
            </a:r>
            <a:br>
              <a:rPr lang="x-none" sz="2800" dirty="0">
                <a:latin typeface="+mn-lt"/>
              </a:rPr>
            </a:br>
            <a:endParaRPr lang="en-IN" sz="2800" dirty="0">
              <a:latin typeface="+mn-lt"/>
            </a:endParaRPr>
          </a:p>
        </p:txBody>
      </p:sp>
      <p:sp>
        <p:nvSpPr>
          <p:cNvPr id="2" name="Content Placeholder 1">
            <a:extLst>
              <a:ext uri="{FF2B5EF4-FFF2-40B4-BE49-F238E27FC236}">
                <a16:creationId xmlns="" xmlns:a16="http://schemas.microsoft.com/office/drawing/2014/main" id="{7F5E1DF3-50C1-4EE5-9007-4D99160B62F8}"/>
              </a:ext>
            </a:extLst>
          </p:cNvPr>
          <p:cNvSpPr>
            <a:spLocks noGrp="1"/>
          </p:cNvSpPr>
          <p:nvPr>
            <p:ph type="body" sz="quarter" idx="13"/>
          </p:nvPr>
        </p:nvSpPr>
        <p:spPr>
          <a:xfrm>
            <a:off x="857739" y="1295400"/>
            <a:ext cx="10160000" cy="4724400"/>
          </a:xfrm>
        </p:spPr>
        <p:txBody>
          <a:bodyPr>
            <a:noAutofit/>
          </a:bodyPr>
          <a:lstStyle/>
          <a:p>
            <a:pPr algn="just">
              <a:lnSpc>
                <a:spcPct val="150000"/>
              </a:lnSpc>
              <a:spcBef>
                <a:spcPts val="0"/>
              </a:spcBef>
              <a:buFont typeface="Wingdings" panose="05000000000000000000" pitchFamily="2" charset="2"/>
              <a:buChar char="Ø"/>
            </a:pPr>
            <a:r>
              <a:rPr lang="en-US" sz="2400" dirty="0">
                <a:latin typeface="+mn-lt"/>
              </a:rPr>
              <a:t>Random forest, like its name implies, consists of a large number of individual decision trees that operate as an ensemble. </a:t>
            </a:r>
          </a:p>
          <a:p>
            <a:pPr algn="just">
              <a:lnSpc>
                <a:spcPct val="150000"/>
              </a:lnSpc>
              <a:spcBef>
                <a:spcPts val="0"/>
              </a:spcBef>
              <a:buFont typeface="Wingdings" panose="05000000000000000000" pitchFamily="2" charset="2"/>
              <a:buChar char="Ø"/>
            </a:pPr>
            <a:r>
              <a:rPr lang="en-US" sz="2400" dirty="0" smtClean="0">
                <a:latin typeface="+mn-lt"/>
              </a:rPr>
              <a:t>Each </a:t>
            </a:r>
            <a:r>
              <a:rPr lang="en-US" sz="2400" dirty="0">
                <a:latin typeface="+mn-lt"/>
              </a:rPr>
              <a:t>individual tree in the random forest spits out a class prediction and the class with the most votes becomes our model’s prediction (see figure below).</a:t>
            </a:r>
          </a:p>
          <a:p>
            <a:pPr algn="just">
              <a:lnSpc>
                <a:spcPct val="150000"/>
              </a:lnSpc>
              <a:spcBef>
                <a:spcPts val="0"/>
              </a:spcBef>
              <a:buFont typeface="Wingdings" panose="05000000000000000000" pitchFamily="2" charset="2"/>
              <a:buChar char="Ø"/>
            </a:pPr>
            <a:r>
              <a:rPr lang="en-US" sz="2400" dirty="0" smtClean="0">
                <a:latin typeface="+mn-lt"/>
              </a:rPr>
              <a:t>The </a:t>
            </a:r>
            <a:r>
              <a:rPr lang="en-US" sz="2400" dirty="0">
                <a:latin typeface="+mn-lt"/>
              </a:rPr>
              <a:t>fundamental concept behind random forest is a simple but powerful one — the wisdom of crowds. In data science speak, the reason that the random forest model works so well is:</a:t>
            </a:r>
            <a:endParaRPr lang="x-none" sz="2400" dirty="0">
              <a:latin typeface="+mn-lt"/>
            </a:endParaRPr>
          </a:p>
        </p:txBody>
      </p:sp>
    </p:spTree>
    <p:extLst>
      <p:ext uri="{BB962C8B-B14F-4D97-AF65-F5344CB8AC3E}">
        <p14:creationId xmlns:p14="http://schemas.microsoft.com/office/powerpoint/2010/main" val="622319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smtClean="0">
                <a:latin typeface="+mn-lt"/>
              </a:rPr>
              <a:t/>
            </a:r>
            <a:br>
              <a:rPr lang="en-US" sz="2800" dirty="0" smtClean="0">
                <a:latin typeface="+mn-lt"/>
              </a:rPr>
            </a:br>
            <a:r>
              <a:rPr lang="en-US" sz="2800" dirty="0" smtClean="0">
                <a:latin typeface="+mn-lt"/>
              </a:rPr>
              <a:t>Ensuring </a:t>
            </a:r>
            <a:r>
              <a:rPr lang="en-US" sz="2800" dirty="0">
                <a:latin typeface="+mn-lt"/>
              </a:rPr>
              <a:t>that the Models Diversify Each Other</a:t>
            </a:r>
            <a:br>
              <a:rPr lang="en-US" sz="2800" dirty="0">
                <a:latin typeface="+mn-lt"/>
              </a:rPr>
            </a:br>
            <a:endParaRPr lang="en-IN" sz="2800" dirty="0">
              <a:latin typeface="+mn-lt"/>
            </a:endParaRPr>
          </a:p>
        </p:txBody>
      </p:sp>
      <p:sp>
        <p:nvSpPr>
          <p:cNvPr id="2" name="Content Placeholder 1">
            <a:extLst>
              <a:ext uri="{FF2B5EF4-FFF2-40B4-BE49-F238E27FC236}">
                <a16:creationId xmlns="" xmlns:a16="http://schemas.microsoft.com/office/drawing/2014/main" id="{B7016732-1E03-4831-9EBF-E89802B08E61}"/>
              </a:ext>
            </a:extLst>
          </p:cNvPr>
          <p:cNvSpPr>
            <a:spLocks noGrp="1"/>
          </p:cNvSpPr>
          <p:nvPr>
            <p:ph type="body" sz="quarter" idx="13"/>
          </p:nvPr>
        </p:nvSpPr>
        <p:spPr>
          <a:xfrm>
            <a:off x="762001" y="924933"/>
            <a:ext cx="10668000" cy="5399667"/>
          </a:xfrm>
        </p:spPr>
        <p:txBody>
          <a:bodyPr>
            <a:normAutofit/>
          </a:bodyPr>
          <a:lstStyle/>
          <a:p>
            <a:pPr algn="just">
              <a:lnSpc>
                <a:spcPct val="150000"/>
              </a:lnSpc>
              <a:spcBef>
                <a:spcPts val="0"/>
              </a:spcBef>
              <a:buFont typeface="Wingdings" panose="05000000000000000000" pitchFamily="2" charset="2"/>
              <a:buChar char="Ø"/>
            </a:pPr>
            <a:r>
              <a:rPr lang="en-US" sz="2400" dirty="0">
                <a:latin typeface="+mn-lt"/>
              </a:rPr>
              <a:t>So how does random forest ensure that the behavior of each individual tree is not too correlated with the behavior of any of the other trees in the model? It uses the following two methods:</a:t>
            </a:r>
          </a:p>
          <a:p>
            <a:pPr algn="just">
              <a:lnSpc>
                <a:spcPct val="150000"/>
              </a:lnSpc>
              <a:spcBef>
                <a:spcPts val="0"/>
              </a:spcBef>
              <a:buFont typeface="Wingdings" panose="05000000000000000000" pitchFamily="2" charset="2"/>
              <a:buChar char="Ø"/>
            </a:pPr>
            <a:r>
              <a:rPr lang="en-US" sz="2400" b="1" dirty="0">
                <a:latin typeface="+mn-lt"/>
              </a:rPr>
              <a:t>Bagging (Bootstrap Aggregation) — Decisions trees are very sensitive to the data they are trained on — small changes to the training set can result in significantly different tree structures.</a:t>
            </a:r>
            <a:r>
              <a:rPr lang="en-US" sz="2400" dirty="0">
                <a:latin typeface="+mn-lt"/>
              </a:rPr>
              <a:t> </a:t>
            </a:r>
          </a:p>
          <a:p>
            <a:pPr algn="just">
              <a:lnSpc>
                <a:spcPct val="150000"/>
              </a:lnSpc>
              <a:spcBef>
                <a:spcPts val="0"/>
              </a:spcBef>
              <a:buFont typeface="Wingdings" panose="05000000000000000000" pitchFamily="2" charset="2"/>
              <a:buChar char="Ø"/>
            </a:pPr>
            <a:r>
              <a:rPr lang="en-US" sz="2400" dirty="0" smtClean="0">
                <a:latin typeface="+mn-lt"/>
              </a:rPr>
              <a:t>Random </a:t>
            </a:r>
            <a:r>
              <a:rPr lang="en-US" sz="2400" dirty="0">
                <a:latin typeface="+mn-lt"/>
              </a:rPr>
              <a:t>forest takes advantage of this by allowing each individual tree to randomly sample from the dataset with replacement, resulting in different trees. This process is known as bagging.</a:t>
            </a:r>
          </a:p>
          <a:p>
            <a:pPr algn="just"/>
            <a:endParaRPr lang="x-none" dirty="0">
              <a:latin typeface="+mn-lt"/>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569400" y="1115280"/>
              <a:ext cx="7596720" cy="5343840"/>
            </p14:xfrm>
          </p:contentPart>
        </mc:Choice>
        <mc:Fallback>
          <p:pic>
            <p:nvPicPr>
              <p:cNvPr id="3" name="Ink 2"/>
              <p:cNvPicPr/>
              <p:nvPr/>
            </p:nvPicPr>
            <p:blipFill>
              <a:blip r:embed="rId3"/>
              <a:stretch>
                <a:fillRect/>
              </a:stretch>
            </p:blipFill>
            <p:spPr>
              <a:xfrm>
                <a:off x="3565800" y="1112040"/>
                <a:ext cx="7607880" cy="5349600"/>
              </a:xfrm>
              <a:prstGeom prst="rect">
                <a:avLst/>
              </a:prstGeom>
            </p:spPr>
          </p:pic>
        </mc:Fallback>
      </mc:AlternateContent>
    </p:spTree>
    <p:extLst>
      <p:ext uri="{BB962C8B-B14F-4D97-AF65-F5344CB8AC3E}">
        <p14:creationId xmlns:p14="http://schemas.microsoft.com/office/powerpoint/2010/main" val="16144839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1981200" y="277814"/>
            <a:ext cx="8229600" cy="636587"/>
          </a:xfrm>
        </p:spPr>
        <p:txBody>
          <a:bodyPr/>
          <a:lstStyle/>
          <a:p>
            <a:pPr eaLnBrk="1" hangingPunct="1">
              <a:defRPr/>
            </a:pPr>
            <a:r>
              <a:rPr lang="en-US" sz="4000"/>
              <a:t>Adaboost Algorithm</a:t>
            </a:r>
          </a:p>
        </p:txBody>
      </p:sp>
      <p:sp>
        <p:nvSpPr>
          <p:cNvPr id="301059" name="Rectangle 3"/>
          <p:cNvSpPr>
            <a:spLocks noGrp="1" noChangeArrowheads="1"/>
          </p:cNvSpPr>
          <p:nvPr>
            <p:ph type="body" sz="half" idx="1"/>
          </p:nvPr>
        </p:nvSpPr>
        <p:spPr>
          <a:xfrm>
            <a:off x="1981200" y="1219201"/>
            <a:ext cx="7772400" cy="4530725"/>
          </a:xfrm>
        </p:spPr>
        <p:txBody>
          <a:bodyPr/>
          <a:lstStyle/>
          <a:p>
            <a:pPr eaLnBrk="1" hangingPunct="1">
              <a:lnSpc>
                <a:spcPct val="90000"/>
              </a:lnSpc>
              <a:buFont typeface="Wingdings" panose="05000000000000000000" pitchFamily="2" charset="2"/>
              <a:buNone/>
              <a:defRPr/>
            </a:pPr>
            <a:r>
              <a:rPr lang="en-US" sz="2000" dirty="0"/>
              <a:t>Initialize weights</a:t>
            </a:r>
          </a:p>
          <a:p>
            <a:pPr eaLnBrk="1" hangingPunct="1">
              <a:lnSpc>
                <a:spcPct val="90000"/>
              </a:lnSpc>
              <a:buFont typeface="Wingdings" panose="05000000000000000000" pitchFamily="2" charset="2"/>
              <a:buNone/>
              <a:defRPr/>
            </a:pPr>
            <a:r>
              <a:rPr lang="en-US" sz="2000" dirty="0"/>
              <a:t>for t = 1:T</a:t>
            </a:r>
          </a:p>
          <a:p>
            <a:pPr eaLnBrk="1" hangingPunct="1">
              <a:lnSpc>
                <a:spcPct val="90000"/>
              </a:lnSpc>
              <a:buFont typeface="Wingdings" panose="05000000000000000000" pitchFamily="2" charset="2"/>
              <a:buNone/>
              <a:defRPr/>
            </a:pPr>
            <a:r>
              <a:rPr lang="en-US" sz="2000" dirty="0"/>
              <a:t>	1. Set</a:t>
            </a:r>
          </a:p>
          <a:p>
            <a:pPr eaLnBrk="1" hangingPunct="1">
              <a:lnSpc>
                <a:spcPct val="90000"/>
              </a:lnSpc>
              <a:buFont typeface="Wingdings" panose="05000000000000000000" pitchFamily="2" charset="2"/>
              <a:buNone/>
              <a:defRPr/>
            </a:pPr>
            <a:r>
              <a:rPr lang="en-US" sz="2000" dirty="0"/>
              <a:t>	</a:t>
            </a:r>
          </a:p>
          <a:p>
            <a:pPr eaLnBrk="1" hangingPunct="1">
              <a:lnSpc>
                <a:spcPct val="90000"/>
              </a:lnSpc>
              <a:buFont typeface="Wingdings" panose="05000000000000000000" pitchFamily="2" charset="2"/>
              <a:buNone/>
              <a:defRPr/>
            </a:pPr>
            <a:r>
              <a:rPr lang="en-US" sz="2000" dirty="0"/>
              <a:t>	2. Call weak learner </a:t>
            </a:r>
            <a:r>
              <a:rPr lang="en-US" sz="2000" dirty="0" err="1"/>
              <a:t>WL</a:t>
            </a:r>
            <a:r>
              <a:rPr lang="en-US" sz="2000" baseline="-25000" dirty="0" err="1"/>
              <a:t>t</a:t>
            </a:r>
            <a:r>
              <a:rPr lang="en-US" sz="2000" dirty="0"/>
              <a:t> with each x, and get back result vector </a:t>
            </a:r>
          </a:p>
          <a:p>
            <a:pPr eaLnBrk="1" hangingPunct="1">
              <a:lnSpc>
                <a:spcPct val="90000"/>
              </a:lnSpc>
              <a:buFont typeface="Wingdings" panose="05000000000000000000" pitchFamily="2" charset="2"/>
              <a:buNone/>
              <a:defRPr/>
            </a:pPr>
            <a:endParaRPr lang="en-US" sz="2000" dirty="0"/>
          </a:p>
          <a:p>
            <a:pPr eaLnBrk="1" hangingPunct="1">
              <a:lnSpc>
                <a:spcPct val="90000"/>
              </a:lnSpc>
              <a:buFont typeface="Wingdings" panose="05000000000000000000" pitchFamily="2" charset="2"/>
              <a:buNone/>
              <a:defRPr/>
            </a:pPr>
            <a:r>
              <a:rPr lang="en-US" sz="2000" dirty="0"/>
              <a:t>	3. Find error </a:t>
            </a:r>
            <a:r>
              <a:rPr lang="en-US" sz="2000" dirty="0">
                <a:latin typeface="Symbol" pitchFamily="18" charset="2"/>
              </a:rPr>
              <a:t>e</a:t>
            </a:r>
            <a:r>
              <a:rPr lang="en-US" sz="2000" baseline="-25000" dirty="0"/>
              <a:t>t</a:t>
            </a:r>
            <a:r>
              <a:rPr lang="en-US" sz="2000" dirty="0"/>
              <a:t> of    :</a:t>
            </a:r>
          </a:p>
          <a:p>
            <a:pPr eaLnBrk="1" hangingPunct="1">
              <a:lnSpc>
                <a:spcPct val="90000"/>
              </a:lnSpc>
              <a:buFont typeface="Wingdings" panose="05000000000000000000" pitchFamily="2" charset="2"/>
              <a:buNone/>
              <a:defRPr/>
            </a:pPr>
            <a:r>
              <a:rPr lang="en-US" sz="2000" dirty="0"/>
              <a:t>	</a:t>
            </a:r>
          </a:p>
          <a:p>
            <a:pPr eaLnBrk="1" hangingPunct="1">
              <a:lnSpc>
                <a:spcPct val="90000"/>
              </a:lnSpc>
              <a:buFont typeface="Wingdings" panose="05000000000000000000" pitchFamily="2" charset="2"/>
              <a:buNone/>
              <a:defRPr/>
            </a:pPr>
            <a:r>
              <a:rPr lang="en-US" sz="2000" dirty="0"/>
              <a:t>	4. Set</a:t>
            </a:r>
          </a:p>
          <a:p>
            <a:pPr eaLnBrk="1" hangingPunct="1">
              <a:lnSpc>
                <a:spcPct val="90000"/>
              </a:lnSpc>
              <a:buFont typeface="Wingdings" panose="05000000000000000000" pitchFamily="2" charset="2"/>
              <a:buNone/>
              <a:defRPr/>
            </a:pPr>
            <a:r>
              <a:rPr lang="en-US" sz="2000" dirty="0"/>
              <a:t>	</a:t>
            </a:r>
          </a:p>
          <a:p>
            <a:pPr eaLnBrk="1" hangingPunct="1">
              <a:lnSpc>
                <a:spcPct val="90000"/>
              </a:lnSpc>
              <a:buFont typeface="Wingdings" panose="05000000000000000000" pitchFamily="2" charset="2"/>
              <a:buNone/>
              <a:defRPr/>
            </a:pPr>
            <a:r>
              <a:rPr lang="en-US" sz="2000" dirty="0"/>
              <a:t>	5. Re-weight the training data</a:t>
            </a:r>
          </a:p>
          <a:p>
            <a:pPr eaLnBrk="1" hangingPunct="1">
              <a:lnSpc>
                <a:spcPct val="90000"/>
              </a:lnSpc>
              <a:buFont typeface="Wingdings" panose="05000000000000000000" pitchFamily="2" charset="2"/>
              <a:buNone/>
              <a:defRPr/>
            </a:pPr>
            <a:endParaRPr lang="en-US" sz="2000" dirty="0"/>
          </a:p>
          <a:p>
            <a:pPr eaLnBrk="1" hangingPunct="1">
              <a:lnSpc>
                <a:spcPct val="90000"/>
              </a:lnSpc>
              <a:buFont typeface="Wingdings" panose="05000000000000000000" pitchFamily="2" charset="2"/>
              <a:buNone/>
              <a:defRPr/>
            </a:pPr>
            <a:r>
              <a:rPr lang="en-US" sz="2000" dirty="0"/>
              <a:t>Output answer:</a:t>
            </a:r>
          </a:p>
        </p:txBody>
      </p:sp>
      <p:graphicFrame>
        <p:nvGraphicFramePr>
          <p:cNvPr id="8196" name="Object 4"/>
          <p:cNvGraphicFramePr>
            <a:graphicFrameLocks noGrp="1" noChangeAspect="1"/>
          </p:cNvGraphicFramePr>
          <p:nvPr>
            <p:ph sz="quarter" idx="2"/>
          </p:nvPr>
        </p:nvGraphicFramePr>
        <p:xfrm>
          <a:off x="4038601" y="1066800"/>
          <a:ext cx="860425" cy="666750"/>
        </p:xfrm>
        <a:graphic>
          <a:graphicData uri="http://schemas.openxmlformats.org/presentationml/2006/ole">
            <mc:AlternateContent xmlns:mc="http://schemas.openxmlformats.org/markup-compatibility/2006">
              <mc:Choice xmlns:v="urn:schemas-microsoft-com:vml" Requires="v">
                <p:oleObj spid="_x0000_s7620" name="Equation" r:id="rId4" imgW="502879" imgH="388674" progId="Equation.3">
                  <p:embed/>
                </p:oleObj>
              </mc:Choice>
              <mc:Fallback>
                <p:oleObj name="Equation" r:id="rId4" imgW="502879" imgH="38867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1" y="1066800"/>
                        <a:ext cx="8604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5"/>
          <p:cNvGraphicFramePr>
            <a:graphicFrameLocks noGrp="1" noChangeAspect="1"/>
          </p:cNvGraphicFramePr>
          <p:nvPr>
            <p:ph sz="quarter" idx="3"/>
          </p:nvPr>
        </p:nvGraphicFramePr>
        <p:xfrm>
          <a:off x="4724400" y="3005138"/>
          <a:ext cx="2590800" cy="779462"/>
        </p:xfrm>
        <a:graphic>
          <a:graphicData uri="http://schemas.openxmlformats.org/presentationml/2006/ole">
            <mc:AlternateContent xmlns:mc="http://schemas.openxmlformats.org/markup-compatibility/2006">
              <mc:Choice xmlns:v="urn:schemas-microsoft-com:vml" Requires="v">
                <p:oleObj spid="_x0000_s7621" name="Equation" r:id="rId6" imgW="1425005" imgH="426720" progId="Equation.3">
                  <p:embed/>
                </p:oleObj>
              </mc:Choice>
              <mc:Fallback>
                <p:oleObj name="Equation" r:id="rId6" imgW="1425005" imgH="4267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005138"/>
                        <a:ext cx="2590800" cy="779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6"/>
          <p:cNvGraphicFramePr>
            <a:graphicFrameLocks noChangeAspect="1"/>
          </p:cNvGraphicFramePr>
          <p:nvPr/>
        </p:nvGraphicFramePr>
        <p:xfrm>
          <a:off x="3200400" y="3733801"/>
          <a:ext cx="1066800" cy="696913"/>
        </p:xfrm>
        <a:graphic>
          <a:graphicData uri="http://schemas.openxmlformats.org/presentationml/2006/ole">
            <mc:AlternateContent xmlns:mc="http://schemas.openxmlformats.org/markup-compatibility/2006">
              <mc:Choice xmlns:v="urn:schemas-microsoft-com:vml" Requires="v">
                <p:oleObj spid="_x0000_s7622" name="Equation" r:id="rId8" imgW="655234" imgH="426720" progId="Equation.3">
                  <p:embed/>
                </p:oleObj>
              </mc:Choice>
              <mc:Fallback>
                <p:oleObj name="Equation" r:id="rId8" imgW="655234" imgH="4267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3733801"/>
                        <a:ext cx="1066800" cy="69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7"/>
          <p:cNvGraphicFramePr>
            <a:graphicFrameLocks noChangeAspect="1"/>
          </p:cNvGraphicFramePr>
          <p:nvPr/>
        </p:nvGraphicFramePr>
        <p:xfrm>
          <a:off x="5791200" y="4381501"/>
          <a:ext cx="2686050" cy="777875"/>
        </p:xfrm>
        <a:graphic>
          <a:graphicData uri="http://schemas.openxmlformats.org/presentationml/2006/ole">
            <mc:AlternateContent xmlns:mc="http://schemas.openxmlformats.org/markup-compatibility/2006">
              <mc:Choice xmlns:v="urn:schemas-microsoft-com:vml" Requires="v">
                <p:oleObj spid="_x0000_s7623" name="Equation" r:id="rId10" imgW="1653646" imgH="472548" progId="Equation.3">
                  <p:embed/>
                </p:oleObj>
              </mc:Choice>
              <mc:Fallback>
                <p:oleObj name="Equation" r:id="rId10" imgW="1653646" imgH="472548"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1200" y="4381501"/>
                        <a:ext cx="268605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8"/>
          <p:cNvGraphicFramePr>
            <a:graphicFrameLocks noChangeAspect="1"/>
          </p:cNvGraphicFramePr>
          <p:nvPr/>
        </p:nvGraphicFramePr>
        <p:xfrm>
          <a:off x="2232026" y="5541964"/>
          <a:ext cx="4799013" cy="1146175"/>
        </p:xfrm>
        <a:graphic>
          <a:graphicData uri="http://schemas.openxmlformats.org/presentationml/2006/ole">
            <mc:AlternateContent xmlns:mc="http://schemas.openxmlformats.org/markup-compatibility/2006">
              <mc:Choice xmlns:v="urn:schemas-microsoft-com:vml" Requires="v">
                <p:oleObj spid="_x0000_s7624" name="Equation" r:id="rId12" imgW="2964115" imgH="701040" progId="Equation.3">
                  <p:embed/>
                </p:oleObj>
              </mc:Choice>
              <mc:Fallback>
                <p:oleObj name="Equation" r:id="rId12" imgW="2964115" imgH="701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2026" y="5541964"/>
                        <a:ext cx="4799013"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9"/>
          <p:cNvGraphicFramePr>
            <a:graphicFrameLocks noChangeAspect="1"/>
          </p:cNvGraphicFramePr>
          <p:nvPr/>
        </p:nvGraphicFramePr>
        <p:xfrm>
          <a:off x="3200400" y="1676400"/>
          <a:ext cx="1570038" cy="731838"/>
        </p:xfrm>
        <a:graphic>
          <a:graphicData uri="http://schemas.openxmlformats.org/presentationml/2006/ole">
            <mc:AlternateContent xmlns:mc="http://schemas.openxmlformats.org/markup-compatibility/2006">
              <mc:Choice xmlns:v="urn:schemas-microsoft-com:vml" Requires="v">
                <p:oleObj spid="_x0000_s7625" name="Equation" r:id="rId14" imgW="922126" imgH="426720" progId="Equation.3">
                  <p:embed/>
                </p:oleObj>
              </mc:Choice>
              <mc:Fallback>
                <p:oleObj name="Equation" r:id="rId14" imgW="922126" imgH="42672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0400" y="1676400"/>
                        <a:ext cx="1570038"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066" name="Text Box 10"/>
          <p:cNvSpPr txBox="1">
            <a:spLocks noChangeArrowheads="1"/>
          </p:cNvSpPr>
          <p:nvPr/>
        </p:nvSpPr>
        <p:spPr bwMode="auto">
          <a:xfrm>
            <a:off x="4876800" y="1828801"/>
            <a:ext cx="360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00"/>
                </a:solidFill>
              </a:rPr>
              <a:t>Normalizes so p weights sum to 1</a:t>
            </a:r>
          </a:p>
        </p:txBody>
      </p:sp>
      <p:sp>
        <p:nvSpPr>
          <p:cNvPr id="301067" name="Text Box 11"/>
          <p:cNvSpPr txBox="1">
            <a:spLocks noChangeArrowheads="1"/>
          </p:cNvSpPr>
          <p:nvPr/>
        </p:nvSpPr>
        <p:spPr bwMode="auto">
          <a:xfrm>
            <a:off x="7527925" y="3084513"/>
            <a:ext cx="3079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00"/>
                </a:solidFill>
              </a:rPr>
              <a:t>Average error on training set</a:t>
            </a:r>
            <a:br>
              <a:rPr lang="en-US" altLang="en-US">
                <a:solidFill>
                  <a:srgbClr val="FFFF00"/>
                </a:solidFill>
              </a:rPr>
            </a:br>
            <a:r>
              <a:rPr lang="en-US" altLang="en-US">
                <a:solidFill>
                  <a:srgbClr val="FFFF00"/>
                </a:solidFill>
              </a:rPr>
              <a:t>weighted by p</a:t>
            </a:r>
          </a:p>
        </p:txBody>
      </p:sp>
      <p:sp>
        <p:nvSpPr>
          <p:cNvPr id="301068" name="Text Box 12"/>
          <p:cNvSpPr txBox="1">
            <a:spLocks noChangeArrowheads="1"/>
          </p:cNvSpPr>
          <p:nvPr/>
        </p:nvSpPr>
        <p:spPr bwMode="auto">
          <a:xfrm>
            <a:off x="4314825" y="3762375"/>
            <a:ext cx="609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00"/>
                </a:solidFill>
              </a:rPr>
              <a:t>Low overall error </a:t>
            </a:r>
            <a:r>
              <a:rPr lang="en-US" altLang="en-US">
                <a:solidFill>
                  <a:srgbClr val="FFFF00"/>
                </a:solidFill>
                <a:sym typeface="Wingdings" panose="05000000000000000000" pitchFamily="2" charset="2"/>
              </a:rPr>
              <a:t> </a:t>
            </a:r>
            <a:r>
              <a:rPr lang="en-US" altLang="en-US">
                <a:solidFill>
                  <a:srgbClr val="FFFF00"/>
                </a:solidFill>
                <a:latin typeface="Symbol" panose="05050102010706020507" pitchFamily="18" charset="2"/>
                <a:sym typeface="Wingdings" panose="05000000000000000000" pitchFamily="2" charset="2"/>
              </a:rPr>
              <a:t>b</a:t>
            </a:r>
            <a:r>
              <a:rPr lang="en-US" altLang="en-US">
                <a:solidFill>
                  <a:srgbClr val="FFFF00"/>
                </a:solidFill>
                <a:sym typeface="Wingdings" panose="05000000000000000000" pitchFamily="2" charset="2"/>
              </a:rPr>
              <a:t> close to 0; (big impact on next step) </a:t>
            </a:r>
          </a:p>
          <a:p>
            <a:pPr eaLnBrk="0" fontAlgn="base" hangingPunct="0">
              <a:spcBef>
                <a:spcPct val="0"/>
              </a:spcBef>
              <a:spcAft>
                <a:spcPct val="0"/>
              </a:spcAft>
            </a:pPr>
            <a:r>
              <a:rPr lang="en-US" altLang="en-US">
                <a:solidFill>
                  <a:srgbClr val="FFFF00"/>
                </a:solidFill>
                <a:sym typeface="Wingdings" panose="05000000000000000000" pitchFamily="2" charset="2"/>
              </a:rPr>
              <a:t>error almost 0.5  </a:t>
            </a:r>
            <a:r>
              <a:rPr lang="en-US" altLang="en-US">
                <a:solidFill>
                  <a:srgbClr val="FFFF00"/>
                </a:solidFill>
                <a:latin typeface="Symbol" panose="05050102010706020507" pitchFamily="18" charset="2"/>
                <a:sym typeface="Wingdings" panose="05000000000000000000" pitchFamily="2" charset="2"/>
              </a:rPr>
              <a:t>b</a:t>
            </a:r>
            <a:r>
              <a:rPr lang="en-US" altLang="en-US">
                <a:solidFill>
                  <a:srgbClr val="FFFF00"/>
                </a:solidFill>
                <a:sym typeface="Wingdings" panose="05000000000000000000" pitchFamily="2" charset="2"/>
              </a:rPr>
              <a:t> almost 1 (small impact “ “ “ )</a:t>
            </a:r>
          </a:p>
        </p:txBody>
      </p:sp>
      <p:graphicFrame>
        <p:nvGraphicFramePr>
          <p:cNvPr id="8205" name="Object 13"/>
          <p:cNvGraphicFramePr>
            <a:graphicFrameLocks noChangeAspect="1"/>
          </p:cNvGraphicFramePr>
          <p:nvPr/>
        </p:nvGraphicFramePr>
        <p:xfrm>
          <a:off x="6051550" y="3384550"/>
          <a:ext cx="88900" cy="88900"/>
        </p:xfrm>
        <a:graphic>
          <a:graphicData uri="http://schemas.openxmlformats.org/presentationml/2006/ole">
            <mc:AlternateContent xmlns:mc="http://schemas.openxmlformats.org/markup-compatibility/2006">
              <mc:Choice xmlns:v="urn:schemas-microsoft-com:vml" Requires="v">
                <p:oleObj spid="_x0000_s7626" name="Equation" r:id="rId16" imgW="88554" imgH="88554" progId="Equation.3">
                  <p:embed/>
                </p:oleObj>
              </mc:Choice>
              <mc:Fallback>
                <p:oleObj name="Equation" r:id="rId16" imgW="88554" imgH="88554"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51550" y="3384550"/>
                        <a:ext cx="88900" cy="8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1070" name="Text Box 14"/>
          <p:cNvSpPr txBox="1">
            <a:spLocks noChangeArrowheads="1"/>
          </p:cNvSpPr>
          <p:nvPr/>
        </p:nvSpPr>
        <p:spPr bwMode="auto">
          <a:xfrm>
            <a:off x="5632450" y="5076825"/>
            <a:ext cx="5035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00"/>
                </a:solidFill>
              </a:rPr>
              <a:t>Weighting the ones it got right less so next time </a:t>
            </a:r>
            <a:br>
              <a:rPr lang="en-US" altLang="en-US">
                <a:solidFill>
                  <a:srgbClr val="FFFF00"/>
                </a:solidFill>
              </a:rPr>
            </a:br>
            <a:r>
              <a:rPr lang="en-US" altLang="en-US">
                <a:solidFill>
                  <a:srgbClr val="FFFF00"/>
                </a:solidFill>
              </a:rPr>
              <a:t>it will focus more on the incorrect ones</a:t>
            </a:r>
            <a:endParaRPr lang="en-US" altLang="en-US">
              <a:solidFill>
                <a:srgbClr val="FFFF00"/>
              </a:solidFill>
              <a:sym typeface="Wingdings" panose="05000000000000000000" pitchFamily="2" charset="2"/>
            </a:endParaRPr>
          </a:p>
        </p:txBody>
      </p:sp>
      <p:graphicFrame>
        <p:nvGraphicFramePr>
          <p:cNvPr id="8207" name="Object 15"/>
          <p:cNvGraphicFramePr>
            <a:graphicFrameLocks noChangeAspect="1"/>
          </p:cNvGraphicFramePr>
          <p:nvPr/>
        </p:nvGraphicFramePr>
        <p:xfrm>
          <a:off x="9601201" y="2438400"/>
          <a:ext cx="258763" cy="508000"/>
        </p:xfrm>
        <a:graphic>
          <a:graphicData uri="http://schemas.openxmlformats.org/presentationml/2006/ole">
            <mc:AlternateContent xmlns:mc="http://schemas.openxmlformats.org/markup-compatibility/2006">
              <mc:Choice xmlns:v="urn:schemas-microsoft-com:vml" Requires="v">
                <p:oleObj spid="_x0000_s7627" name="Equation" r:id="rId18" imgW="144791" imgH="243840" progId="Equation.3">
                  <p:embed/>
                </p:oleObj>
              </mc:Choice>
              <mc:Fallback>
                <p:oleObj name="Equation" r:id="rId18" imgW="144791" imgH="2438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01201" y="2438400"/>
                        <a:ext cx="25876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8" name="Object 16"/>
          <p:cNvGraphicFramePr>
            <a:graphicFrameLocks noChangeAspect="1"/>
          </p:cNvGraphicFramePr>
          <p:nvPr/>
        </p:nvGraphicFramePr>
        <p:xfrm>
          <a:off x="4352926" y="3171825"/>
          <a:ext cx="258763" cy="431800"/>
        </p:xfrm>
        <a:graphic>
          <a:graphicData uri="http://schemas.openxmlformats.org/presentationml/2006/ole">
            <mc:AlternateContent xmlns:mc="http://schemas.openxmlformats.org/markup-compatibility/2006">
              <mc:Choice xmlns:v="urn:schemas-microsoft-com:vml" Requires="v">
                <p:oleObj spid="_x0000_s7628" name="Equation" r:id="rId20" imgW="144791" imgH="243840" progId="Equation.3">
                  <p:embed/>
                </p:oleObj>
              </mc:Choice>
              <mc:Fallback>
                <p:oleObj name="Equation" r:id="rId20" imgW="144791" imgH="2438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52926" y="3171825"/>
                        <a:ext cx="2587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9" name="TextBox 18"/>
          <p:cNvSpPr txBox="1">
            <a:spLocks noChangeArrowheads="1"/>
          </p:cNvSpPr>
          <p:nvPr/>
        </p:nvSpPr>
        <p:spPr bwMode="auto">
          <a:xfrm>
            <a:off x="9982201" y="6477000"/>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spcBef>
                <a:spcPct val="0"/>
              </a:spcBef>
              <a:spcAft>
                <a:spcPct val="0"/>
              </a:spcAft>
            </a:pPr>
            <a:r>
              <a:rPr lang="en-US" altLang="en-US">
                <a:solidFill>
                  <a:srgbClr val="FFFFFF"/>
                </a:solidFill>
              </a:rPr>
              <a:t>Q3-5</a:t>
            </a:r>
          </a:p>
        </p:txBody>
      </p:sp>
    </p:spTree>
    <p:extLst>
      <p:ext uri="{BB962C8B-B14F-4D97-AF65-F5344CB8AC3E}">
        <p14:creationId xmlns:p14="http://schemas.microsoft.com/office/powerpoint/2010/main" val="36847169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10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10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10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1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6" grpId="0"/>
      <p:bldP spid="301067" grpId="0"/>
      <p:bldP spid="301068" grpId="0"/>
      <p:bldP spid="3010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a:t>
            </a:r>
          </a:p>
        </p:txBody>
      </p:sp>
      <p:sp>
        <p:nvSpPr>
          <p:cNvPr id="1101" name="Google Shape;1101;p60"/>
          <p:cNvSpPr txBox="1">
            <a:spLocks noGrp="1"/>
          </p:cNvSpPr>
          <p:nvPr>
            <p:ph type="body" sz="quarter" idx="13"/>
          </p:nvPr>
        </p:nvSpPr>
        <p:spPr>
          <a:xfrm>
            <a:off x="838200" y="1385888"/>
            <a:ext cx="10287000" cy="2043112"/>
          </a:xfrm>
          <a:prstGeom prst="rect">
            <a:avLst/>
          </a:prstGeom>
          <a:noFill/>
          <a:ln>
            <a:noFill/>
          </a:ln>
        </p:spPr>
        <p:txBody>
          <a:bodyPr spcFirstLastPara="1" vert="horz" wrap="square" lIns="91425" tIns="45700" rIns="91425" bIns="45700" rtlCol="0" anchor="t" anchorCtr="0">
            <a:normAutofit/>
          </a:bodyPr>
          <a:lstStyle/>
          <a:p>
            <a:pPr marL="400050" indent="-285750" algn="just">
              <a:spcBef>
                <a:spcPts val="534"/>
              </a:spcBef>
              <a:buSzPct val="100000"/>
              <a:buFont typeface="Courier New" panose="02070309020205020404" pitchFamily="49" charset="0"/>
              <a:buChar char="o"/>
            </a:pPr>
            <a:r>
              <a:rPr lang="en-US" dirty="0">
                <a:latin typeface="+mn-lt"/>
              </a:rPr>
              <a:t>Algorithm can solve both classification and regression problems</a:t>
            </a:r>
          </a:p>
          <a:p>
            <a:pPr marL="400050" indent="-285750" algn="just">
              <a:spcBef>
                <a:spcPts val="534"/>
              </a:spcBef>
              <a:buSzPct val="100000"/>
              <a:buFont typeface="Courier New" panose="02070309020205020404" pitchFamily="49" charset="0"/>
              <a:buChar char="o"/>
            </a:pPr>
            <a:r>
              <a:rPr lang="en-US" dirty="0">
                <a:latin typeface="+mn-lt"/>
              </a:rPr>
              <a:t>Can handle large data set with higher dimensionality. </a:t>
            </a:r>
            <a:endParaRPr dirty="0">
              <a:latin typeface="+mn-lt"/>
            </a:endParaRPr>
          </a:p>
          <a:p>
            <a:pPr marL="400050" indent="-285750" algn="just">
              <a:spcBef>
                <a:spcPts val="534"/>
              </a:spcBef>
              <a:buSzPct val="100000"/>
              <a:buFont typeface="Courier New" panose="02070309020205020404" pitchFamily="49" charset="0"/>
              <a:buChar char="o"/>
            </a:pPr>
            <a:r>
              <a:rPr lang="en-US" dirty="0">
                <a:latin typeface="+mn-lt"/>
              </a:rPr>
              <a:t>It can handle thousands of input variables and identify most significant variables </a:t>
            </a:r>
          </a:p>
          <a:p>
            <a:pPr marL="857250" lvl="1" indent="-285750" algn="just">
              <a:spcBef>
                <a:spcPts val="534"/>
              </a:spcBef>
              <a:buSzPct val="100000"/>
              <a:buFont typeface="Courier New" panose="02070309020205020404" pitchFamily="49" charset="0"/>
              <a:buChar char="o"/>
            </a:pPr>
            <a:r>
              <a:rPr lang="en-US" dirty="0">
                <a:latin typeface="+mn-lt"/>
              </a:rPr>
              <a:t>dimensionality reduction</a:t>
            </a:r>
            <a:endParaRPr dirty="0">
              <a:latin typeface="+mn-lt"/>
            </a:endParaRPr>
          </a:p>
          <a:p>
            <a:pPr marL="400050" indent="-285750" algn="just">
              <a:spcBef>
                <a:spcPts val="534"/>
              </a:spcBef>
              <a:buSzPct val="100000"/>
              <a:buFont typeface="Courier New" panose="02070309020205020404" pitchFamily="49" charset="0"/>
              <a:buChar char="o"/>
            </a:pPr>
            <a:r>
              <a:rPr lang="en-US" dirty="0">
                <a:latin typeface="+mn-lt"/>
              </a:rPr>
              <a:t>Model outputs </a:t>
            </a:r>
            <a:r>
              <a:rPr lang="en-US" b="1" dirty="0">
                <a:latin typeface="+mn-lt"/>
              </a:rPr>
              <a:t>Importance of variable, </a:t>
            </a:r>
            <a:r>
              <a:rPr lang="en-US" dirty="0">
                <a:latin typeface="+mn-lt"/>
              </a:rPr>
              <a:t>which can be a very handy feature (on some random data set).</a:t>
            </a:r>
            <a:endParaRPr dirty="0">
              <a:latin typeface="+mn-lt"/>
            </a:endParaRPr>
          </a:p>
        </p:txBody>
      </p:sp>
      <p:sp>
        <p:nvSpPr>
          <p:cNvPr id="3" name="Text Placeholder 2"/>
          <p:cNvSpPr>
            <a:spLocks noGrp="1"/>
          </p:cNvSpPr>
          <p:nvPr>
            <p:ph type="body" sz="quarter" idx="14"/>
          </p:nvPr>
        </p:nvSpPr>
        <p:spPr>
          <a:xfrm>
            <a:off x="304800" y="914400"/>
            <a:ext cx="11196956" cy="395287"/>
          </a:xfrm>
        </p:spPr>
        <p:txBody>
          <a:bodyPr/>
          <a:lstStyle/>
          <a:p>
            <a:r>
              <a:rPr lang="en-IN" dirty="0"/>
              <a:t>Advantages</a:t>
            </a:r>
          </a:p>
        </p:txBody>
      </p:sp>
      <p:sp>
        <p:nvSpPr>
          <p:cNvPr id="6" name="Text Placeholder 2"/>
          <p:cNvSpPr txBox="1">
            <a:spLocks/>
          </p:cNvSpPr>
          <p:nvPr/>
        </p:nvSpPr>
        <p:spPr>
          <a:xfrm>
            <a:off x="385444" y="3429000"/>
            <a:ext cx="11196956" cy="3952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1C1573"/>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1C1573"/>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1C1573"/>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Disadvantages</a:t>
            </a:r>
          </a:p>
        </p:txBody>
      </p:sp>
      <p:sp>
        <p:nvSpPr>
          <p:cNvPr id="4" name="Rectangle 3"/>
          <p:cNvSpPr/>
          <p:nvPr/>
        </p:nvSpPr>
        <p:spPr>
          <a:xfrm>
            <a:off x="685800" y="3832455"/>
            <a:ext cx="10287000" cy="2582245"/>
          </a:xfrm>
          <a:prstGeom prst="rect">
            <a:avLst/>
          </a:prstGeom>
        </p:spPr>
        <p:txBody>
          <a:bodyPr wrap="square">
            <a:spAutoFit/>
          </a:bodyPr>
          <a:lstStyle/>
          <a:p>
            <a:pPr marL="628650" indent="-285750" algn="just">
              <a:lnSpc>
                <a:spcPct val="90000"/>
              </a:lnSpc>
              <a:spcBef>
                <a:spcPts val="534"/>
              </a:spcBef>
              <a:buSzPct val="100000"/>
              <a:buFont typeface="Courier New" panose="02070309020205020404" pitchFamily="49" charset="0"/>
              <a:buChar char="o"/>
            </a:pPr>
            <a:r>
              <a:rPr lang="en-US" dirty="0">
                <a:cs typeface="Helvetica" panose="020B0604020202020204" pitchFamily="34" charset="0"/>
              </a:rPr>
              <a:t>May over-fit datasets that are particularly noisy.</a:t>
            </a:r>
          </a:p>
          <a:p>
            <a:pPr marL="628650" indent="-285750" algn="just">
              <a:lnSpc>
                <a:spcPct val="90000"/>
              </a:lnSpc>
              <a:spcBef>
                <a:spcPts val="534"/>
              </a:spcBef>
              <a:buSzPct val="100000"/>
              <a:buFont typeface="Courier New" panose="02070309020205020404" pitchFamily="49" charset="0"/>
              <a:buChar char="o"/>
            </a:pPr>
            <a:r>
              <a:rPr lang="en-US" dirty="0">
                <a:cs typeface="Helvetica" panose="020B0604020202020204" pitchFamily="34" charset="0"/>
              </a:rPr>
              <a:t>When the number of variables is large, but the fraction of relevant variables is small, random forests are likely to perform poorly when m is small </a:t>
            </a:r>
          </a:p>
          <a:p>
            <a:pPr marL="1085850" lvl="1" indent="-285750" algn="just">
              <a:lnSpc>
                <a:spcPct val="90000"/>
              </a:lnSpc>
              <a:spcBef>
                <a:spcPts val="534"/>
              </a:spcBef>
              <a:buSzPct val="100000"/>
              <a:buFont typeface="Courier New" panose="02070309020205020404" pitchFamily="49" charset="0"/>
              <a:buChar char="o"/>
            </a:pPr>
            <a:r>
              <a:rPr lang="en-US" sz="1600" dirty="0">
                <a:cs typeface="Helvetica" panose="020B0604020202020204" pitchFamily="34" charset="0"/>
              </a:rPr>
              <a:t>At each split the chance can be small that the relevant variables will be selected </a:t>
            </a:r>
          </a:p>
          <a:p>
            <a:pPr marL="1085850" lvl="1" indent="-285750" algn="just">
              <a:lnSpc>
                <a:spcPct val="90000"/>
              </a:lnSpc>
              <a:spcBef>
                <a:spcPts val="534"/>
              </a:spcBef>
              <a:buSzPct val="100000"/>
              <a:buFont typeface="Courier New" panose="02070309020205020404" pitchFamily="49" charset="0"/>
              <a:buChar char="o"/>
            </a:pPr>
            <a:r>
              <a:rPr lang="en-US" sz="1600" dirty="0">
                <a:cs typeface="Helvetica" panose="020B0604020202020204" pitchFamily="34" charset="0"/>
              </a:rPr>
              <a:t>For example, with 3 relevant and 100 not so relevant variables the probability of any of the relevant variables being selected at any split is ~0.25</a:t>
            </a:r>
          </a:p>
          <a:p>
            <a:pPr marL="628650" indent="-285750" algn="just">
              <a:lnSpc>
                <a:spcPct val="90000"/>
              </a:lnSpc>
              <a:spcBef>
                <a:spcPts val="534"/>
              </a:spcBef>
              <a:buSzPct val="100000"/>
              <a:buFont typeface="Courier New" panose="02070309020205020404" pitchFamily="49" charset="0"/>
              <a:buChar char="o"/>
            </a:pPr>
            <a:r>
              <a:rPr lang="en-US" dirty="0">
                <a:cs typeface="Helvetica" panose="020B0604020202020204" pitchFamily="34" charset="0"/>
              </a:rPr>
              <a:t>Random Forest can feel like a black box approach for statistical modelers</a:t>
            </a:r>
          </a:p>
          <a:p>
            <a:pPr marL="1085850" lvl="1" indent="-285750" algn="just">
              <a:lnSpc>
                <a:spcPct val="90000"/>
              </a:lnSpc>
              <a:spcBef>
                <a:spcPts val="534"/>
              </a:spcBef>
              <a:buSzPct val="100000"/>
              <a:buFont typeface="Courier New" panose="02070309020205020404" pitchFamily="49" charset="0"/>
              <a:buChar char="o"/>
            </a:pPr>
            <a:r>
              <a:rPr lang="en-US" sz="1600" dirty="0">
                <a:cs typeface="Helvetica" panose="020B0604020202020204" pitchFamily="34" charset="0"/>
              </a:rPr>
              <a:t>you have very little control on what the model does. </a:t>
            </a:r>
          </a:p>
          <a:p>
            <a:pPr marL="1085850" lvl="1" indent="-285750" algn="just">
              <a:lnSpc>
                <a:spcPct val="90000"/>
              </a:lnSpc>
              <a:spcBef>
                <a:spcPts val="534"/>
              </a:spcBef>
              <a:buSzPct val="100000"/>
              <a:buFont typeface="Courier New" panose="02070309020205020404" pitchFamily="49" charset="0"/>
              <a:buChar char="o"/>
            </a:pPr>
            <a:r>
              <a:rPr lang="en-US" sz="1600" dirty="0">
                <a:cs typeface="Helvetica" panose="020B0604020202020204" pitchFamily="34" charset="0"/>
              </a:rPr>
              <a:t>You can at best try different parameters and random seeds!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29600" y="4950636"/>
            <a:ext cx="3505200" cy="764364"/>
          </a:xfrm>
        </p:spPr>
        <p:txBody>
          <a:bodyPr/>
          <a:lstStyle/>
          <a:p>
            <a:r>
              <a:rPr lang="en-IN" dirty="0" smtClean="0">
                <a:solidFill>
                  <a:srgbClr val="FF0000"/>
                </a:solidFill>
                <a:latin typeface="+mn-lt"/>
              </a:rPr>
              <a:t>       Boosting</a:t>
            </a:r>
            <a:endParaRPr lang="en-IN" dirty="0">
              <a:solidFill>
                <a:srgbClr val="FF0000"/>
              </a:solidFill>
              <a:latin typeface="+mn-lt"/>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867680" y="1864440"/>
              <a:ext cx="5434200" cy="4369680"/>
            </p14:xfrm>
          </p:contentPart>
        </mc:Choice>
        <mc:Fallback>
          <p:pic>
            <p:nvPicPr>
              <p:cNvPr id="2" name="Ink 1"/>
              <p:cNvPicPr/>
              <p:nvPr/>
            </p:nvPicPr>
            <p:blipFill>
              <a:blip r:embed="rId3"/>
              <a:stretch>
                <a:fillRect/>
              </a:stretch>
            </p:blipFill>
            <p:spPr>
              <a:xfrm>
                <a:off x="1862280" y="1856160"/>
                <a:ext cx="5448240" cy="4385880"/>
              </a:xfrm>
              <a:prstGeom prst="rect">
                <a:avLst/>
              </a:prstGeom>
            </p:spPr>
          </p:pic>
        </mc:Fallback>
      </mc:AlternateContent>
    </p:spTree>
    <p:extLst>
      <p:ext uri="{BB962C8B-B14F-4D97-AF65-F5344CB8AC3E}">
        <p14:creationId xmlns:p14="http://schemas.microsoft.com/office/powerpoint/2010/main" val="39020416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a:t>
            </a:r>
            <a:endParaRPr lang="en-IN" dirty="0"/>
          </a:p>
        </p:txBody>
      </p:sp>
      <p:pic>
        <p:nvPicPr>
          <p:cNvPr id="4" name="Content Placeholder 3">
            <a:extLst>
              <a:ext uri="{FF2B5EF4-FFF2-40B4-BE49-F238E27FC236}">
                <a16:creationId xmlns:a16="http://schemas.microsoft.com/office/drawing/2014/main" xmlns="" id="{DC7DAC34-3762-465D-A3FD-C0F95EC1A805}"/>
              </a:ext>
            </a:extLst>
          </p:cNvPr>
          <p:cNvPicPr>
            <a:picLocks noGrp="1" noChangeAspect="1"/>
          </p:cNvPicPr>
          <p:nvPr>
            <p:ph idx="4294967295"/>
          </p:nvPr>
        </p:nvPicPr>
        <p:blipFill>
          <a:blip r:embed="rId2"/>
          <a:stretch>
            <a:fillRect/>
          </a:stretch>
        </p:blipFill>
        <p:spPr>
          <a:xfrm>
            <a:off x="1103313" y="1143000"/>
            <a:ext cx="9945687" cy="2286000"/>
          </a:xfrm>
          <a:prstGeom prst="rect">
            <a:avLst/>
          </a:prstGeom>
        </p:spPr>
      </p:pic>
      <p:pic>
        <p:nvPicPr>
          <p:cNvPr id="8" name="Picture 7">
            <a:extLst>
              <a:ext uri="{FF2B5EF4-FFF2-40B4-BE49-F238E27FC236}">
                <a16:creationId xmlns:a16="http://schemas.microsoft.com/office/drawing/2014/main" xmlns="" id="{FCECA932-07C6-4EE6-94E1-3E2F93FFE7F3}"/>
              </a:ext>
            </a:extLst>
          </p:cNvPr>
          <p:cNvPicPr>
            <a:picLocks noChangeAspect="1"/>
          </p:cNvPicPr>
          <p:nvPr/>
        </p:nvPicPr>
        <p:blipFill>
          <a:blip r:embed="rId3"/>
          <a:stretch>
            <a:fillRect/>
          </a:stretch>
        </p:blipFill>
        <p:spPr>
          <a:xfrm>
            <a:off x="1828800" y="3581400"/>
            <a:ext cx="8458200" cy="22098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600960" y="3461760"/>
              <a:ext cx="326880" cy="279720"/>
            </p14:xfrm>
          </p:contentPart>
        </mc:Choice>
        <mc:Fallback>
          <p:pic>
            <p:nvPicPr>
              <p:cNvPr id="3" name="Ink 2"/>
              <p:cNvPicPr/>
              <p:nvPr/>
            </p:nvPicPr>
            <p:blipFill>
              <a:blip r:embed="rId5"/>
              <a:stretch>
                <a:fillRect/>
              </a:stretch>
            </p:blipFill>
            <p:spPr>
              <a:xfrm>
                <a:off x="6597000" y="3454200"/>
                <a:ext cx="338400" cy="291960"/>
              </a:xfrm>
              <a:prstGeom prst="rect">
                <a:avLst/>
              </a:prstGeom>
            </p:spPr>
          </p:pic>
        </mc:Fallback>
      </mc:AlternateContent>
    </p:spTree>
    <p:extLst>
      <p:ext uri="{BB962C8B-B14F-4D97-AF65-F5344CB8AC3E}">
        <p14:creationId xmlns:p14="http://schemas.microsoft.com/office/powerpoint/2010/main" val="2562216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Session 10 – 14</a:t>
            </a:r>
            <a:r>
              <a:rPr lang="en-US" baseline="30000" dirty="0" smtClean="0"/>
              <a:t>th</a:t>
            </a:r>
            <a:r>
              <a:rPr lang="en-US" dirty="0" smtClean="0"/>
              <a:t> October,2023</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810399082"/>
              </p:ext>
            </p:extLst>
          </p:nvPr>
        </p:nvGraphicFramePr>
        <p:xfrm>
          <a:off x="533400" y="2438400"/>
          <a:ext cx="10820400" cy="828040"/>
        </p:xfrm>
        <a:graphic>
          <a:graphicData uri="http://schemas.openxmlformats.org/drawingml/2006/table">
            <a:tbl>
              <a:tblPr>
                <a:tableStyleId>{5C22544A-7EE6-4342-B048-85BDC9FD1C3A}</a:tableStyleId>
              </a:tblPr>
              <a:tblGrid>
                <a:gridCol w="963349"/>
                <a:gridCol w="7792233"/>
                <a:gridCol w="2064818"/>
              </a:tblGrid>
              <a:tr h="160655">
                <a:tc>
                  <a:txBody>
                    <a:bodyPr/>
                    <a:lstStyle/>
                    <a:p>
                      <a:pPr algn="ctr">
                        <a:spcBef>
                          <a:spcPts val="720"/>
                        </a:spcBef>
                        <a:spcAft>
                          <a:spcPts val="720"/>
                        </a:spcAft>
                      </a:pPr>
                      <a:r>
                        <a:rPr lang="en-IN" sz="2000" dirty="0">
                          <a:effectLst/>
                        </a:rPr>
                        <a:t>10</a:t>
                      </a:r>
                      <a:endParaRPr lang="en-IN" sz="2000" dirty="0">
                        <a:effectLst/>
                        <a:latin typeface="Calibri" panose="020F0502020204030204" pitchFamily="34" charset="0"/>
                      </a:endParaRPr>
                    </a:p>
                  </a:txBody>
                  <a:tcPr marL="31750" marR="63500" marT="63500" marB="63500"/>
                </a:tc>
                <a:tc>
                  <a:txBody>
                    <a:bodyPr/>
                    <a:lstStyle/>
                    <a:p>
                      <a:pPr marR="60325" algn="just">
                        <a:spcAft>
                          <a:spcPts val="0"/>
                        </a:spcAft>
                      </a:pPr>
                      <a:r>
                        <a:rPr lang="en-IN" sz="2000" dirty="0">
                          <a:effectLst/>
                        </a:rPr>
                        <a:t>Classification Models II: Ensembles techniques. Bagging, boosting, Random Forest</a:t>
                      </a:r>
                      <a:endParaRPr lang="en-IN" sz="2000" dirty="0">
                        <a:effectLst/>
                        <a:latin typeface="Calibri" panose="020F0502020204030204" pitchFamily="34" charset="0"/>
                      </a:endParaRPr>
                    </a:p>
                  </a:txBody>
                  <a:tcPr marL="31750" marR="63500" marT="63500" marB="63500"/>
                </a:tc>
                <a:tc>
                  <a:txBody>
                    <a:bodyPr/>
                    <a:lstStyle/>
                    <a:p>
                      <a:pPr marR="26035">
                        <a:lnSpc>
                          <a:spcPct val="115000"/>
                        </a:lnSpc>
                        <a:spcAft>
                          <a:spcPts val="0"/>
                        </a:spcAft>
                      </a:pPr>
                      <a:r>
                        <a:rPr lang="en-IN" sz="2000" dirty="0">
                          <a:effectLst/>
                        </a:rPr>
                        <a:t>T1: Chapter 7</a:t>
                      </a:r>
                    </a:p>
                    <a:p>
                      <a:pPr marR="26035">
                        <a:lnSpc>
                          <a:spcPct val="115000"/>
                        </a:lnSpc>
                        <a:spcAft>
                          <a:spcPts val="0"/>
                        </a:spcAft>
                      </a:pPr>
                      <a:r>
                        <a:rPr lang="en-IN" sz="2000" dirty="0">
                          <a:effectLst/>
                        </a:rPr>
                        <a:t>T2: Chapter 5</a:t>
                      </a:r>
                      <a:endParaRPr lang="en-IN" sz="2000" dirty="0">
                        <a:solidFill>
                          <a:srgbClr val="000000"/>
                        </a:solidFill>
                        <a:effectLst/>
                        <a:latin typeface="Calibri" panose="020F0502020204030204" pitchFamily="34" charset="0"/>
                        <a:ea typeface="Calibri" panose="020F0502020204030204" pitchFamily="34" charset="0"/>
                      </a:endParaRPr>
                    </a:p>
                  </a:txBody>
                  <a:tcPr marL="31750" marR="63500" marT="63500" marB="6350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115784590"/>
              </p:ext>
            </p:extLst>
          </p:nvPr>
        </p:nvGraphicFramePr>
        <p:xfrm>
          <a:off x="533400" y="4060952"/>
          <a:ext cx="10896601" cy="968248"/>
        </p:xfrm>
        <a:graphic>
          <a:graphicData uri="http://schemas.openxmlformats.org/drawingml/2006/table">
            <a:tbl>
              <a:tblPr>
                <a:tableStyleId>{5C22544A-7EE6-4342-B048-85BDC9FD1C3A}</a:tableStyleId>
              </a:tblPr>
              <a:tblGrid>
                <a:gridCol w="970133"/>
                <a:gridCol w="7847108"/>
                <a:gridCol w="2079360"/>
              </a:tblGrid>
              <a:tr h="160655">
                <a:tc>
                  <a:txBody>
                    <a:bodyPr/>
                    <a:lstStyle/>
                    <a:p>
                      <a:pPr algn="ctr">
                        <a:spcBef>
                          <a:spcPts val="720"/>
                        </a:spcBef>
                        <a:spcAft>
                          <a:spcPts val="720"/>
                        </a:spcAft>
                      </a:pPr>
                      <a:r>
                        <a:rPr lang="en-IN" sz="2400" dirty="0">
                          <a:effectLst/>
                        </a:rPr>
                        <a:t>11</a:t>
                      </a:r>
                      <a:endParaRPr lang="en-IN" sz="24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Unsupervised Machine Learning: Dimensionality reduction and feature extraction, K-means clustering, EM algorithm</a:t>
                      </a:r>
                      <a:endParaRPr lang="en-IN" sz="2400" dirty="0">
                        <a:effectLst/>
                        <a:latin typeface="Calibri" panose="020F0502020204030204" pitchFamily="34" charset="0"/>
                      </a:endParaRPr>
                    </a:p>
                  </a:txBody>
                  <a:tcPr marL="31750" marR="63500" marT="63500" marB="63500"/>
                </a:tc>
                <a:tc>
                  <a:txBody>
                    <a:bodyPr/>
                    <a:lstStyle/>
                    <a:p>
                      <a:pPr marR="26035">
                        <a:lnSpc>
                          <a:spcPct val="115000"/>
                        </a:lnSpc>
                        <a:spcAft>
                          <a:spcPts val="0"/>
                        </a:spcAft>
                      </a:pPr>
                      <a:r>
                        <a:rPr lang="en-IN" sz="2400" dirty="0">
                          <a:effectLst/>
                        </a:rPr>
                        <a:t>T1: Chapter 8-9</a:t>
                      </a:r>
                    </a:p>
                    <a:p>
                      <a:pPr marR="26035">
                        <a:lnSpc>
                          <a:spcPct val="115000"/>
                        </a:lnSpc>
                        <a:spcAft>
                          <a:spcPts val="0"/>
                        </a:spcAft>
                      </a:pPr>
                      <a:r>
                        <a:rPr lang="en-IN" sz="2400" dirty="0">
                          <a:effectLst/>
                        </a:rPr>
                        <a:t>T2: Chapter 8</a:t>
                      </a:r>
                      <a:endParaRPr lang="en-IN" sz="2400" dirty="0">
                        <a:solidFill>
                          <a:srgbClr val="000000"/>
                        </a:solidFill>
                        <a:effectLst/>
                        <a:latin typeface="Calibri" panose="020F0502020204030204" pitchFamily="34" charset="0"/>
                        <a:ea typeface="Calibri" panose="020F0502020204030204" pitchFamily="34" charset="0"/>
                      </a:endParaRPr>
                    </a:p>
                  </a:txBody>
                  <a:tcPr marL="31750" marR="63500" marT="63500" marB="63500" anchor="ctr"/>
                </a:tc>
              </a:tr>
            </a:tbl>
          </a:graphicData>
        </a:graphic>
      </p:graphicFrame>
    </p:spTree>
    <p:extLst>
      <p:ext uri="{BB962C8B-B14F-4D97-AF65-F5344CB8AC3E}">
        <p14:creationId xmlns:p14="http://schemas.microsoft.com/office/powerpoint/2010/main" val="9835040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a:t>
            </a:r>
            <a:endParaRPr lang="en-IN" dirty="0"/>
          </a:p>
        </p:txBody>
      </p:sp>
      <p:pic>
        <p:nvPicPr>
          <p:cNvPr id="4" name="Content Placeholder 3">
            <a:extLst>
              <a:ext uri="{FF2B5EF4-FFF2-40B4-BE49-F238E27FC236}">
                <a16:creationId xmlns:a16="http://schemas.microsoft.com/office/drawing/2014/main" xmlns="" id="{4BB13DAE-A697-480A-9A86-3607265EA28D}"/>
              </a:ext>
            </a:extLst>
          </p:cNvPr>
          <p:cNvPicPr>
            <a:picLocks noGrp="1" noChangeAspect="1"/>
          </p:cNvPicPr>
          <p:nvPr>
            <p:ph idx="4294967295"/>
          </p:nvPr>
        </p:nvPicPr>
        <p:blipFill>
          <a:blip r:embed="rId2"/>
          <a:stretch>
            <a:fillRect/>
          </a:stretch>
        </p:blipFill>
        <p:spPr>
          <a:xfrm>
            <a:off x="914400" y="990600"/>
            <a:ext cx="10287000" cy="1636713"/>
          </a:xfrm>
          <a:prstGeom prst="rect">
            <a:avLst/>
          </a:prstGeom>
        </p:spPr>
      </p:pic>
      <p:pic>
        <p:nvPicPr>
          <p:cNvPr id="7" name="Content Placeholder 3">
            <a:extLst>
              <a:ext uri="{FF2B5EF4-FFF2-40B4-BE49-F238E27FC236}">
                <a16:creationId xmlns:a16="http://schemas.microsoft.com/office/drawing/2014/main" xmlns="" id="{3D5B20FB-FDCA-4A80-92DB-676786972F10}"/>
              </a:ext>
            </a:extLst>
          </p:cNvPr>
          <p:cNvPicPr>
            <a:picLocks noChangeAspect="1"/>
          </p:cNvPicPr>
          <p:nvPr/>
        </p:nvPicPr>
        <p:blipFill>
          <a:blip r:embed="rId3"/>
          <a:stretch>
            <a:fillRect/>
          </a:stretch>
        </p:blipFill>
        <p:spPr>
          <a:xfrm>
            <a:off x="1066800" y="2590800"/>
            <a:ext cx="9982200" cy="1410093"/>
          </a:xfrm>
          <a:prstGeom prst="rect">
            <a:avLst/>
          </a:prstGeom>
        </p:spPr>
      </p:pic>
      <p:pic>
        <p:nvPicPr>
          <p:cNvPr id="8" name="Picture 7">
            <a:extLst>
              <a:ext uri="{FF2B5EF4-FFF2-40B4-BE49-F238E27FC236}">
                <a16:creationId xmlns:a16="http://schemas.microsoft.com/office/drawing/2014/main" xmlns="" id="{521E42D5-8FB5-4ECF-AA8E-BB0B3BA27F96}"/>
              </a:ext>
            </a:extLst>
          </p:cNvPr>
          <p:cNvPicPr>
            <a:picLocks noChangeAspect="1"/>
          </p:cNvPicPr>
          <p:nvPr/>
        </p:nvPicPr>
        <p:blipFill>
          <a:blip r:embed="rId4"/>
          <a:stretch>
            <a:fillRect/>
          </a:stretch>
        </p:blipFill>
        <p:spPr>
          <a:xfrm>
            <a:off x="6362340" y="4038600"/>
            <a:ext cx="4153260" cy="2370025"/>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2267280" y="2040120"/>
              <a:ext cx="8462880" cy="494280"/>
            </p14:xfrm>
          </p:contentPart>
        </mc:Choice>
        <mc:Fallback>
          <p:pic>
            <p:nvPicPr>
              <p:cNvPr id="3" name="Ink 2"/>
              <p:cNvPicPr/>
              <p:nvPr/>
            </p:nvPicPr>
            <p:blipFill>
              <a:blip r:embed="rId6"/>
              <a:stretch>
                <a:fillRect/>
              </a:stretch>
            </p:blipFill>
            <p:spPr>
              <a:xfrm>
                <a:off x="2264760" y="2029320"/>
                <a:ext cx="8474040" cy="513000"/>
              </a:xfrm>
              <a:prstGeom prst="rect">
                <a:avLst/>
              </a:prstGeom>
            </p:spPr>
          </p:pic>
        </mc:Fallback>
      </mc:AlternateContent>
    </p:spTree>
    <p:extLst>
      <p:ext uri="{BB962C8B-B14F-4D97-AF65-F5344CB8AC3E}">
        <p14:creationId xmlns:p14="http://schemas.microsoft.com/office/powerpoint/2010/main" val="26620493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a:t>
            </a:r>
            <a:endParaRPr lang="en-IN" dirty="0"/>
          </a:p>
        </p:txBody>
      </p:sp>
      <p:sp>
        <p:nvSpPr>
          <p:cNvPr id="6" name="Content Placeholder 2">
            <a:extLst>
              <a:ext uri="{FF2B5EF4-FFF2-40B4-BE49-F238E27FC236}">
                <a16:creationId xmlns:a16="http://schemas.microsoft.com/office/drawing/2014/main" xmlns="" id="{103DB168-E203-46E4-93B9-C06A9573FC01}"/>
              </a:ext>
            </a:extLst>
          </p:cNvPr>
          <p:cNvSpPr>
            <a:spLocks noGrp="1"/>
          </p:cNvSpPr>
          <p:nvPr>
            <p:ph type="body" sz="quarter" idx="13"/>
          </p:nvPr>
        </p:nvSpPr>
        <p:spPr/>
        <p:txBody>
          <a:bodyPr/>
          <a:lstStyle/>
          <a:p>
            <a:r>
              <a:rPr lang="en-IN" dirty="0"/>
              <a:t>Boosting</a:t>
            </a:r>
          </a:p>
        </p:txBody>
      </p:sp>
      <p:pic>
        <p:nvPicPr>
          <p:cNvPr id="4" name="Content Placeholder 3">
            <a:extLst>
              <a:ext uri="{FF2B5EF4-FFF2-40B4-BE49-F238E27FC236}">
                <a16:creationId xmlns:a16="http://schemas.microsoft.com/office/drawing/2014/main" xmlns="" id="{A4DC8015-1230-432A-8FE3-E27173ED45E2}"/>
              </a:ext>
            </a:extLst>
          </p:cNvPr>
          <p:cNvPicPr>
            <a:picLocks noGrp="1" noChangeAspect="1"/>
          </p:cNvPicPr>
          <p:nvPr>
            <p:ph idx="4294967295"/>
          </p:nvPr>
        </p:nvPicPr>
        <p:blipFill>
          <a:blip r:embed="rId2"/>
          <a:stretch>
            <a:fillRect/>
          </a:stretch>
        </p:blipFill>
        <p:spPr>
          <a:xfrm>
            <a:off x="458787" y="1143000"/>
            <a:ext cx="8380413" cy="4224338"/>
          </a:xfrm>
          <a:prstGeom prst="rect">
            <a:avLst/>
          </a:prstGeom>
        </p:spPr>
      </p:pic>
      <p:pic>
        <p:nvPicPr>
          <p:cNvPr id="5" name="Picture 4">
            <a:extLst>
              <a:ext uri="{FF2B5EF4-FFF2-40B4-BE49-F238E27FC236}">
                <a16:creationId xmlns:a16="http://schemas.microsoft.com/office/drawing/2014/main" xmlns="" id="{7D017B01-59C3-4712-A688-9440780E088C}"/>
              </a:ext>
            </a:extLst>
          </p:cNvPr>
          <p:cNvPicPr>
            <a:picLocks noChangeAspect="1"/>
          </p:cNvPicPr>
          <p:nvPr/>
        </p:nvPicPr>
        <p:blipFill>
          <a:blip r:embed="rId3"/>
          <a:stretch>
            <a:fillRect/>
          </a:stretch>
        </p:blipFill>
        <p:spPr>
          <a:xfrm>
            <a:off x="5409757" y="3581400"/>
            <a:ext cx="5182043" cy="229711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087280" y="2091960"/>
              <a:ext cx="7784640" cy="4001040"/>
            </p14:xfrm>
          </p:contentPart>
        </mc:Choice>
        <mc:Fallback>
          <p:pic>
            <p:nvPicPr>
              <p:cNvPr id="3" name="Ink 2"/>
              <p:cNvPicPr/>
              <p:nvPr/>
            </p:nvPicPr>
            <p:blipFill>
              <a:blip r:embed="rId5"/>
              <a:stretch>
                <a:fillRect/>
              </a:stretch>
            </p:blipFill>
            <p:spPr>
              <a:xfrm>
                <a:off x="2084760" y="2088000"/>
                <a:ext cx="7793640" cy="4010400"/>
              </a:xfrm>
              <a:prstGeom prst="rect">
                <a:avLst/>
              </a:prstGeom>
            </p:spPr>
          </p:pic>
        </mc:Fallback>
      </mc:AlternateContent>
    </p:spTree>
    <p:extLst>
      <p:ext uri="{BB962C8B-B14F-4D97-AF65-F5344CB8AC3E}">
        <p14:creationId xmlns:p14="http://schemas.microsoft.com/office/powerpoint/2010/main" val="3833056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Boosting</a:t>
            </a:r>
            <a:endParaRPr lang="en-IN" dirty="0"/>
          </a:p>
        </p:txBody>
      </p:sp>
      <p:pic>
        <p:nvPicPr>
          <p:cNvPr id="4" name="Content Placeholder 3">
            <a:extLst>
              <a:ext uri="{FF2B5EF4-FFF2-40B4-BE49-F238E27FC236}">
                <a16:creationId xmlns:a16="http://schemas.microsoft.com/office/drawing/2014/main" xmlns="" id="{74825908-42DA-4036-8887-3AE169E5AA67}"/>
              </a:ext>
            </a:extLst>
          </p:cNvPr>
          <p:cNvPicPr>
            <a:picLocks noGrp="1" noChangeAspect="1"/>
          </p:cNvPicPr>
          <p:nvPr>
            <p:ph idx="4294967295"/>
          </p:nvPr>
        </p:nvPicPr>
        <p:blipFill>
          <a:blip r:embed="rId2"/>
          <a:stretch>
            <a:fillRect/>
          </a:stretch>
        </p:blipFill>
        <p:spPr>
          <a:xfrm>
            <a:off x="1211263" y="1524000"/>
            <a:ext cx="8770937" cy="1676400"/>
          </a:xfrm>
          <a:prstGeom prst="rect">
            <a:avLst/>
          </a:prstGeom>
        </p:spPr>
      </p:pic>
      <p:pic>
        <p:nvPicPr>
          <p:cNvPr id="2" name="Picture 1">
            <a:extLst>
              <a:ext uri="{FF2B5EF4-FFF2-40B4-BE49-F238E27FC236}">
                <a16:creationId xmlns:a16="http://schemas.microsoft.com/office/drawing/2014/main" xmlns="" id="{C4F084CC-8AC5-4012-8487-F892B8CF7807}"/>
              </a:ext>
            </a:extLst>
          </p:cNvPr>
          <p:cNvPicPr>
            <a:picLocks noChangeAspect="1"/>
          </p:cNvPicPr>
          <p:nvPr/>
        </p:nvPicPr>
        <p:blipFill>
          <a:blip r:embed="rId3"/>
          <a:stretch>
            <a:fillRect/>
          </a:stretch>
        </p:blipFill>
        <p:spPr>
          <a:xfrm>
            <a:off x="1295400" y="3461994"/>
            <a:ext cx="8436204" cy="671168"/>
          </a:xfrm>
          <a:prstGeom prst="rect">
            <a:avLst/>
          </a:prstGeom>
        </p:spPr>
      </p:pic>
    </p:spTree>
    <p:extLst>
      <p:ext uri="{BB962C8B-B14F-4D97-AF65-F5344CB8AC3E}">
        <p14:creationId xmlns:p14="http://schemas.microsoft.com/office/powerpoint/2010/main" val="23473042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DB18A4E-AD42-4CA2-894F-B64D63B6B54B}"/>
              </a:ext>
            </a:extLst>
          </p:cNvPr>
          <p:cNvPicPr>
            <a:picLocks noChangeAspect="1"/>
          </p:cNvPicPr>
          <p:nvPr/>
        </p:nvPicPr>
        <p:blipFill>
          <a:blip r:embed="rId2"/>
          <a:stretch>
            <a:fillRect/>
          </a:stretch>
        </p:blipFill>
        <p:spPr>
          <a:xfrm>
            <a:off x="609600" y="1143000"/>
            <a:ext cx="10668000" cy="4419600"/>
          </a:xfrm>
          <a:prstGeom prst="rect">
            <a:avLst/>
          </a:prstGeom>
        </p:spPr>
      </p:pic>
      <p:sp>
        <p:nvSpPr>
          <p:cNvPr id="2" name="Title 1"/>
          <p:cNvSpPr>
            <a:spLocks noGrp="1"/>
          </p:cNvSpPr>
          <p:nvPr>
            <p:ph type="title"/>
          </p:nvPr>
        </p:nvSpPr>
        <p:spPr/>
        <p:txBody>
          <a:bodyPr/>
          <a:lstStyle/>
          <a:p>
            <a:r>
              <a:rPr lang="en-IN" dirty="0" smtClean="0"/>
              <a:t>Boosting</a:t>
            </a:r>
            <a:endParaRPr lang="en-IN"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268080" y="2260800"/>
              <a:ext cx="526320" cy="3507840"/>
            </p14:xfrm>
          </p:contentPart>
        </mc:Choice>
        <mc:Fallback>
          <p:pic>
            <p:nvPicPr>
              <p:cNvPr id="3" name="Ink 2"/>
              <p:cNvPicPr/>
              <p:nvPr/>
            </p:nvPicPr>
            <p:blipFill>
              <a:blip r:embed="rId4"/>
              <a:stretch>
                <a:fillRect/>
              </a:stretch>
            </p:blipFill>
            <p:spPr>
              <a:xfrm>
                <a:off x="3264840" y="2255400"/>
                <a:ext cx="534960" cy="3517920"/>
              </a:xfrm>
              <a:prstGeom prst="rect">
                <a:avLst/>
              </a:prstGeom>
            </p:spPr>
          </p:pic>
        </mc:Fallback>
      </mc:AlternateContent>
    </p:spTree>
    <p:extLst>
      <p:ext uri="{BB962C8B-B14F-4D97-AF65-F5344CB8AC3E}">
        <p14:creationId xmlns:p14="http://schemas.microsoft.com/office/powerpoint/2010/main" val="1151917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DB18A4E-AD42-4CA2-894F-B64D63B6B54B}"/>
              </a:ext>
            </a:extLst>
          </p:cNvPr>
          <p:cNvPicPr>
            <a:picLocks noChangeAspect="1"/>
          </p:cNvPicPr>
          <p:nvPr/>
        </p:nvPicPr>
        <p:blipFill>
          <a:blip r:embed="rId2"/>
          <a:stretch>
            <a:fillRect/>
          </a:stretch>
        </p:blipFill>
        <p:spPr>
          <a:xfrm>
            <a:off x="1295401" y="1447800"/>
            <a:ext cx="7391400" cy="4648200"/>
          </a:xfrm>
          <a:prstGeom prst="rect">
            <a:avLst/>
          </a:prstGeom>
        </p:spPr>
      </p:pic>
      <p:pic>
        <p:nvPicPr>
          <p:cNvPr id="2" name="Picture 1">
            <a:extLst>
              <a:ext uri="{FF2B5EF4-FFF2-40B4-BE49-F238E27FC236}">
                <a16:creationId xmlns:a16="http://schemas.microsoft.com/office/drawing/2014/main" xmlns="" id="{40EFE7AF-053F-468E-8B2C-AD1A44F8A5B6}"/>
              </a:ext>
            </a:extLst>
          </p:cNvPr>
          <p:cNvPicPr>
            <a:picLocks noChangeAspect="1"/>
          </p:cNvPicPr>
          <p:nvPr/>
        </p:nvPicPr>
        <p:blipFill>
          <a:blip r:embed="rId3"/>
          <a:stretch>
            <a:fillRect/>
          </a:stretch>
        </p:blipFill>
        <p:spPr>
          <a:xfrm>
            <a:off x="4038600" y="2978527"/>
            <a:ext cx="6324600" cy="3027925"/>
          </a:xfrm>
          <a:prstGeom prst="rect">
            <a:avLst/>
          </a:prstGeom>
        </p:spPr>
      </p:pic>
      <p:pic>
        <p:nvPicPr>
          <p:cNvPr id="4" name="Picture 3">
            <a:extLst>
              <a:ext uri="{FF2B5EF4-FFF2-40B4-BE49-F238E27FC236}">
                <a16:creationId xmlns:a16="http://schemas.microsoft.com/office/drawing/2014/main" xmlns="" id="{B864A5B1-1139-4EE0-A94E-33552A912EFF}"/>
              </a:ext>
            </a:extLst>
          </p:cNvPr>
          <p:cNvPicPr>
            <a:picLocks noChangeAspect="1"/>
          </p:cNvPicPr>
          <p:nvPr/>
        </p:nvPicPr>
        <p:blipFill>
          <a:blip r:embed="rId4"/>
          <a:stretch>
            <a:fillRect/>
          </a:stretch>
        </p:blipFill>
        <p:spPr>
          <a:xfrm>
            <a:off x="1447800" y="2139718"/>
            <a:ext cx="6866215" cy="662997"/>
          </a:xfrm>
          <a:prstGeom prst="rect">
            <a:avLst/>
          </a:prstGeom>
        </p:spPr>
      </p:pic>
      <p:sp>
        <p:nvSpPr>
          <p:cNvPr id="3" name="Title 2"/>
          <p:cNvSpPr>
            <a:spLocks noGrp="1"/>
          </p:cNvSpPr>
          <p:nvPr>
            <p:ph type="title"/>
          </p:nvPr>
        </p:nvSpPr>
        <p:spPr/>
        <p:txBody>
          <a:bodyPr/>
          <a:lstStyle/>
          <a:p>
            <a:r>
              <a:rPr lang="en-IN" dirty="0" smtClean="0"/>
              <a:t>Boosting</a:t>
            </a:r>
            <a:endParaRPr lang="en-IN" dirty="0"/>
          </a:p>
        </p:txBody>
      </p:sp>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2379600" y="2691000"/>
              <a:ext cx="7621920" cy="3561120"/>
            </p14:xfrm>
          </p:contentPart>
        </mc:Choice>
        <mc:Fallback>
          <p:pic>
            <p:nvPicPr>
              <p:cNvPr id="5" name="Ink 4"/>
              <p:cNvPicPr/>
              <p:nvPr/>
            </p:nvPicPr>
            <p:blipFill>
              <a:blip r:embed="rId6"/>
              <a:stretch>
                <a:fillRect/>
              </a:stretch>
            </p:blipFill>
            <p:spPr>
              <a:xfrm>
                <a:off x="2376000" y="2681280"/>
                <a:ext cx="7628760" cy="3575520"/>
              </a:xfrm>
              <a:prstGeom prst="rect">
                <a:avLst/>
              </a:prstGeom>
            </p:spPr>
          </p:pic>
        </mc:Fallback>
      </mc:AlternateContent>
    </p:spTree>
    <p:extLst>
      <p:ext uri="{BB962C8B-B14F-4D97-AF65-F5344CB8AC3E}">
        <p14:creationId xmlns:p14="http://schemas.microsoft.com/office/powerpoint/2010/main" val="1895776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DB18A4E-AD42-4CA2-894F-B64D63B6B54B}"/>
              </a:ext>
            </a:extLst>
          </p:cNvPr>
          <p:cNvPicPr>
            <a:picLocks noChangeAspect="1"/>
          </p:cNvPicPr>
          <p:nvPr/>
        </p:nvPicPr>
        <p:blipFill>
          <a:blip r:embed="rId2"/>
          <a:stretch>
            <a:fillRect/>
          </a:stretch>
        </p:blipFill>
        <p:spPr>
          <a:xfrm>
            <a:off x="1676400" y="1371600"/>
            <a:ext cx="6728558" cy="4343400"/>
          </a:xfrm>
          <a:prstGeom prst="rect">
            <a:avLst/>
          </a:prstGeom>
        </p:spPr>
      </p:pic>
      <p:pic>
        <p:nvPicPr>
          <p:cNvPr id="2" name="Picture 1">
            <a:extLst>
              <a:ext uri="{FF2B5EF4-FFF2-40B4-BE49-F238E27FC236}">
                <a16:creationId xmlns:a16="http://schemas.microsoft.com/office/drawing/2014/main" xmlns="" id="{40EFE7AF-053F-468E-8B2C-AD1A44F8A5B6}"/>
              </a:ext>
            </a:extLst>
          </p:cNvPr>
          <p:cNvPicPr>
            <a:picLocks noChangeAspect="1"/>
          </p:cNvPicPr>
          <p:nvPr/>
        </p:nvPicPr>
        <p:blipFill rotWithShape="1">
          <a:blip r:embed="rId3"/>
          <a:srcRect r="2353" b="63787"/>
          <a:stretch/>
        </p:blipFill>
        <p:spPr>
          <a:xfrm>
            <a:off x="4038600" y="2763276"/>
            <a:ext cx="6324600" cy="1122925"/>
          </a:xfrm>
          <a:prstGeom prst="rect">
            <a:avLst/>
          </a:prstGeom>
        </p:spPr>
      </p:pic>
      <p:pic>
        <p:nvPicPr>
          <p:cNvPr id="4" name="Picture 3">
            <a:extLst>
              <a:ext uri="{FF2B5EF4-FFF2-40B4-BE49-F238E27FC236}">
                <a16:creationId xmlns:a16="http://schemas.microsoft.com/office/drawing/2014/main" xmlns="" id="{1F574AFE-CF9C-4433-B010-23DBB3F01C6C}"/>
              </a:ext>
            </a:extLst>
          </p:cNvPr>
          <p:cNvPicPr>
            <a:picLocks noChangeAspect="1"/>
          </p:cNvPicPr>
          <p:nvPr/>
        </p:nvPicPr>
        <p:blipFill>
          <a:blip r:embed="rId4"/>
          <a:stretch>
            <a:fillRect/>
          </a:stretch>
        </p:blipFill>
        <p:spPr>
          <a:xfrm>
            <a:off x="5334000" y="4091800"/>
            <a:ext cx="1226926" cy="1623201"/>
          </a:xfrm>
          <a:prstGeom prst="rect">
            <a:avLst/>
          </a:prstGeom>
        </p:spPr>
      </p:pic>
      <p:pic>
        <p:nvPicPr>
          <p:cNvPr id="6" name="Picture 5">
            <a:extLst>
              <a:ext uri="{FF2B5EF4-FFF2-40B4-BE49-F238E27FC236}">
                <a16:creationId xmlns:a16="http://schemas.microsoft.com/office/drawing/2014/main" xmlns="" id="{B928C223-905C-4BC2-AD0D-607FED0C4A5A}"/>
              </a:ext>
            </a:extLst>
          </p:cNvPr>
          <p:cNvPicPr>
            <a:picLocks noChangeAspect="1"/>
          </p:cNvPicPr>
          <p:nvPr/>
        </p:nvPicPr>
        <p:blipFill rotWithShape="1">
          <a:blip r:embed="rId3"/>
          <a:srcRect r="83133"/>
          <a:stretch/>
        </p:blipFill>
        <p:spPr>
          <a:xfrm>
            <a:off x="4038600" y="2763276"/>
            <a:ext cx="1066800" cy="3027925"/>
          </a:xfrm>
          <a:prstGeom prst="rect">
            <a:avLst/>
          </a:prstGeom>
        </p:spPr>
      </p:pic>
      <p:pic>
        <p:nvPicPr>
          <p:cNvPr id="8" name="Picture 7">
            <a:extLst>
              <a:ext uri="{FF2B5EF4-FFF2-40B4-BE49-F238E27FC236}">
                <a16:creationId xmlns:a16="http://schemas.microsoft.com/office/drawing/2014/main" xmlns="" id="{AFBFD177-8285-4ACC-8DEA-7E99F416B0DD}"/>
              </a:ext>
            </a:extLst>
          </p:cNvPr>
          <p:cNvPicPr>
            <a:picLocks noChangeAspect="1"/>
          </p:cNvPicPr>
          <p:nvPr/>
        </p:nvPicPr>
        <p:blipFill>
          <a:blip r:embed="rId5"/>
          <a:stretch>
            <a:fillRect/>
          </a:stretch>
        </p:blipFill>
        <p:spPr>
          <a:xfrm>
            <a:off x="1607572" y="2024079"/>
            <a:ext cx="6866215" cy="662997"/>
          </a:xfrm>
          <a:prstGeom prst="rect">
            <a:avLst/>
          </a:prstGeom>
        </p:spPr>
      </p:pic>
      <p:sp>
        <p:nvSpPr>
          <p:cNvPr id="11" name="Title 10"/>
          <p:cNvSpPr>
            <a:spLocks noGrp="1"/>
          </p:cNvSpPr>
          <p:nvPr>
            <p:ph type="title"/>
          </p:nvPr>
        </p:nvSpPr>
        <p:spPr/>
        <p:txBody>
          <a:bodyPr/>
          <a:lstStyle/>
          <a:p>
            <a:r>
              <a:rPr lang="en-IN" dirty="0" smtClean="0"/>
              <a:t>Boosting</a:t>
            </a:r>
            <a:endParaRPr lang="en-IN" dirty="0"/>
          </a:p>
        </p:txBody>
      </p:sp>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5551920" y="3935520"/>
              <a:ext cx="1179720" cy="1732680"/>
            </p14:xfrm>
          </p:contentPart>
        </mc:Choice>
        <mc:Fallback>
          <p:pic>
            <p:nvPicPr>
              <p:cNvPr id="3" name="Ink 2"/>
              <p:cNvPicPr/>
              <p:nvPr/>
            </p:nvPicPr>
            <p:blipFill>
              <a:blip r:embed="rId7"/>
              <a:stretch>
                <a:fillRect/>
              </a:stretch>
            </p:blipFill>
            <p:spPr>
              <a:xfrm>
                <a:off x="5545800" y="3927240"/>
                <a:ext cx="1190160" cy="1748880"/>
              </a:xfrm>
              <a:prstGeom prst="rect">
                <a:avLst/>
              </a:prstGeom>
            </p:spPr>
          </p:pic>
        </mc:Fallback>
      </mc:AlternateContent>
    </p:spTree>
    <p:extLst>
      <p:ext uri="{BB962C8B-B14F-4D97-AF65-F5344CB8AC3E}">
        <p14:creationId xmlns:p14="http://schemas.microsoft.com/office/powerpoint/2010/main" val="2239308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DB18A4E-AD42-4CA2-894F-B64D63B6B54B}"/>
              </a:ext>
            </a:extLst>
          </p:cNvPr>
          <p:cNvPicPr>
            <a:picLocks noChangeAspect="1"/>
          </p:cNvPicPr>
          <p:nvPr/>
        </p:nvPicPr>
        <p:blipFill>
          <a:blip r:embed="rId2"/>
          <a:stretch>
            <a:fillRect/>
          </a:stretch>
        </p:blipFill>
        <p:spPr>
          <a:xfrm>
            <a:off x="1676400" y="1371600"/>
            <a:ext cx="6728558" cy="4343400"/>
          </a:xfrm>
          <a:prstGeom prst="rect">
            <a:avLst/>
          </a:prstGeom>
        </p:spPr>
      </p:pic>
      <p:pic>
        <p:nvPicPr>
          <p:cNvPr id="2" name="Picture 1">
            <a:extLst>
              <a:ext uri="{FF2B5EF4-FFF2-40B4-BE49-F238E27FC236}">
                <a16:creationId xmlns:a16="http://schemas.microsoft.com/office/drawing/2014/main" xmlns="" id="{40EFE7AF-053F-468E-8B2C-AD1A44F8A5B6}"/>
              </a:ext>
            </a:extLst>
          </p:cNvPr>
          <p:cNvPicPr>
            <a:picLocks noChangeAspect="1"/>
          </p:cNvPicPr>
          <p:nvPr/>
        </p:nvPicPr>
        <p:blipFill rotWithShape="1">
          <a:blip r:embed="rId3"/>
          <a:srcRect r="2353" b="63787"/>
          <a:stretch/>
        </p:blipFill>
        <p:spPr>
          <a:xfrm>
            <a:off x="4038600" y="2763276"/>
            <a:ext cx="6324600" cy="1122925"/>
          </a:xfrm>
          <a:prstGeom prst="rect">
            <a:avLst/>
          </a:prstGeom>
        </p:spPr>
      </p:pic>
      <p:pic>
        <p:nvPicPr>
          <p:cNvPr id="4" name="Picture 3">
            <a:extLst>
              <a:ext uri="{FF2B5EF4-FFF2-40B4-BE49-F238E27FC236}">
                <a16:creationId xmlns:a16="http://schemas.microsoft.com/office/drawing/2014/main" xmlns="" id="{1F574AFE-CF9C-4433-B010-23DBB3F01C6C}"/>
              </a:ext>
            </a:extLst>
          </p:cNvPr>
          <p:cNvPicPr>
            <a:picLocks noChangeAspect="1"/>
          </p:cNvPicPr>
          <p:nvPr/>
        </p:nvPicPr>
        <p:blipFill>
          <a:blip r:embed="rId4"/>
          <a:stretch>
            <a:fillRect/>
          </a:stretch>
        </p:blipFill>
        <p:spPr>
          <a:xfrm>
            <a:off x="5334000" y="4091800"/>
            <a:ext cx="1226926" cy="1623201"/>
          </a:xfrm>
          <a:prstGeom prst="rect">
            <a:avLst/>
          </a:prstGeom>
        </p:spPr>
      </p:pic>
      <p:pic>
        <p:nvPicPr>
          <p:cNvPr id="6" name="Picture 5">
            <a:extLst>
              <a:ext uri="{FF2B5EF4-FFF2-40B4-BE49-F238E27FC236}">
                <a16:creationId xmlns:a16="http://schemas.microsoft.com/office/drawing/2014/main" xmlns="" id="{B928C223-905C-4BC2-AD0D-607FED0C4A5A}"/>
              </a:ext>
            </a:extLst>
          </p:cNvPr>
          <p:cNvPicPr>
            <a:picLocks noChangeAspect="1"/>
          </p:cNvPicPr>
          <p:nvPr/>
        </p:nvPicPr>
        <p:blipFill rotWithShape="1">
          <a:blip r:embed="rId3"/>
          <a:srcRect r="83133"/>
          <a:stretch/>
        </p:blipFill>
        <p:spPr>
          <a:xfrm>
            <a:off x="4038600" y="2763276"/>
            <a:ext cx="1066800" cy="3027925"/>
          </a:xfrm>
          <a:prstGeom prst="rect">
            <a:avLst/>
          </a:prstGeom>
        </p:spPr>
      </p:pic>
      <p:pic>
        <p:nvPicPr>
          <p:cNvPr id="5" name="Picture 4">
            <a:extLst>
              <a:ext uri="{FF2B5EF4-FFF2-40B4-BE49-F238E27FC236}">
                <a16:creationId xmlns:a16="http://schemas.microsoft.com/office/drawing/2014/main" xmlns="" id="{AE4E1936-E920-4EAB-A6BF-51B7E350E6B4}"/>
              </a:ext>
            </a:extLst>
          </p:cNvPr>
          <p:cNvPicPr>
            <a:picLocks noChangeAspect="1"/>
          </p:cNvPicPr>
          <p:nvPr/>
        </p:nvPicPr>
        <p:blipFill>
          <a:blip r:embed="rId5"/>
          <a:stretch>
            <a:fillRect/>
          </a:stretch>
        </p:blipFill>
        <p:spPr>
          <a:xfrm>
            <a:off x="6527997" y="2734210"/>
            <a:ext cx="3014147" cy="2951725"/>
          </a:xfrm>
          <a:prstGeom prst="rect">
            <a:avLst/>
          </a:prstGeom>
        </p:spPr>
      </p:pic>
      <p:pic>
        <p:nvPicPr>
          <p:cNvPr id="8" name="Picture 7">
            <a:extLst>
              <a:ext uri="{FF2B5EF4-FFF2-40B4-BE49-F238E27FC236}">
                <a16:creationId xmlns:a16="http://schemas.microsoft.com/office/drawing/2014/main" xmlns="" id="{16C93029-D9FF-42A0-81AE-FEDE0F05767D}"/>
              </a:ext>
            </a:extLst>
          </p:cNvPr>
          <p:cNvPicPr>
            <a:picLocks noChangeAspect="1"/>
          </p:cNvPicPr>
          <p:nvPr/>
        </p:nvPicPr>
        <p:blipFill>
          <a:blip r:embed="rId6"/>
          <a:stretch>
            <a:fillRect/>
          </a:stretch>
        </p:blipFill>
        <p:spPr>
          <a:xfrm>
            <a:off x="1676401" y="2019366"/>
            <a:ext cx="6866215" cy="662997"/>
          </a:xfrm>
          <a:prstGeom prst="rect">
            <a:avLst/>
          </a:prstGeom>
        </p:spPr>
      </p:pic>
      <p:pic>
        <p:nvPicPr>
          <p:cNvPr id="9" name="Picture 8">
            <a:extLst>
              <a:ext uri="{FF2B5EF4-FFF2-40B4-BE49-F238E27FC236}">
                <a16:creationId xmlns:a16="http://schemas.microsoft.com/office/drawing/2014/main" xmlns="" id="{3EB289B3-CEF2-446D-94B2-4FAE5BDEF4E0}"/>
              </a:ext>
            </a:extLst>
          </p:cNvPr>
          <p:cNvPicPr>
            <a:picLocks noChangeAspect="1"/>
          </p:cNvPicPr>
          <p:nvPr/>
        </p:nvPicPr>
        <p:blipFill>
          <a:blip r:embed="rId7"/>
          <a:stretch>
            <a:fillRect/>
          </a:stretch>
        </p:blipFill>
        <p:spPr>
          <a:xfrm>
            <a:off x="1790413" y="1995013"/>
            <a:ext cx="6629975" cy="609653"/>
          </a:xfrm>
          <a:prstGeom prst="rect">
            <a:avLst/>
          </a:prstGeom>
        </p:spPr>
      </p:pic>
      <p:sp>
        <p:nvSpPr>
          <p:cNvPr id="3" name="Title 2"/>
          <p:cNvSpPr>
            <a:spLocks noGrp="1"/>
          </p:cNvSpPr>
          <p:nvPr>
            <p:ph type="title"/>
          </p:nvPr>
        </p:nvSpPr>
        <p:spPr/>
        <p:txBody>
          <a:bodyPr/>
          <a:lstStyle/>
          <a:p>
            <a:r>
              <a:rPr lang="en-IN" dirty="0" smtClean="0"/>
              <a:t>Boosting</a:t>
            </a:r>
            <a:endParaRPr lang="en-IN" dirty="0"/>
          </a:p>
        </p:txBody>
      </p:sp>
      <p:pic>
        <p:nvPicPr>
          <p:cNvPr id="13" name="Picture 12">
            <a:extLst>
              <a:ext uri="{FF2B5EF4-FFF2-40B4-BE49-F238E27FC236}">
                <a16:creationId xmlns:a16="http://schemas.microsoft.com/office/drawing/2014/main" xmlns="" id="{4697B418-465F-460E-9961-F38CFD3D4479}"/>
              </a:ext>
            </a:extLst>
          </p:cNvPr>
          <p:cNvPicPr>
            <a:picLocks noChangeAspect="1"/>
          </p:cNvPicPr>
          <p:nvPr/>
        </p:nvPicPr>
        <p:blipFill>
          <a:blip r:embed="rId8"/>
          <a:stretch>
            <a:fillRect/>
          </a:stretch>
        </p:blipFill>
        <p:spPr>
          <a:xfrm>
            <a:off x="1790413" y="5943600"/>
            <a:ext cx="7254869" cy="632515"/>
          </a:xfrm>
          <a:prstGeom prst="rect">
            <a:avLst/>
          </a:prstGeom>
        </p:spPr>
      </p:pic>
      <mc:AlternateContent xmlns:mc="http://schemas.openxmlformats.org/markup-compatibility/2006">
        <mc:Choice xmlns:p14="http://schemas.microsoft.com/office/powerpoint/2010/main" Requires="p14">
          <p:contentPart p14:bwMode="auto" r:id="rId9">
            <p14:nvContentPartPr>
              <p14:cNvPr id="10" name="Ink 9"/>
              <p14:cNvContentPartPr/>
              <p14:nvPr/>
            </p14:nvContentPartPr>
            <p14:xfrm>
              <a:off x="2364480" y="979200"/>
              <a:ext cx="9241920" cy="5681880"/>
            </p14:xfrm>
          </p:contentPart>
        </mc:Choice>
        <mc:Fallback>
          <p:pic>
            <p:nvPicPr>
              <p:cNvPr id="10" name="Ink 9"/>
              <p:cNvPicPr/>
              <p:nvPr/>
            </p:nvPicPr>
            <p:blipFill>
              <a:blip r:embed="rId10"/>
              <a:stretch>
                <a:fillRect/>
              </a:stretch>
            </p:blipFill>
            <p:spPr>
              <a:xfrm>
                <a:off x="2361960" y="972360"/>
                <a:ext cx="9247320" cy="5691960"/>
              </a:xfrm>
              <a:prstGeom prst="rect">
                <a:avLst/>
              </a:prstGeom>
            </p:spPr>
          </p:pic>
        </mc:Fallback>
      </mc:AlternateContent>
    </p:spTree>
    <p:extLst>
      <p:ext uri="{BB962C8B-B14F-4D97-AF65-F5344CB8AC3E}">
        <p14:creationId xmlns:p14="http://schemas.microsoft.com/office/powerpoint/2010/main" val="1407646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a:t>
            </a:r>
            <a:endParaRPr lang="en-IN" dirty="0"/>
          </a:p>
        </p:txBody>
      </p:sp>
      <p:pic>
        <p:nvPicPr>
          <p:cNvPr id="4" name="Content Placeholder 3">
            <a:extLst>
              <a:ext uri="{FF2B5EF4-FFF2-40B4-BE49-F238E27FC236}">
                <a16:creationId xmlns:a16="http://schemas.microsoft.com/office/drawing/2014/main" xmlns="" id="{7D7D847D-0C0B-498D-8182-81CB262D2BCB}"/>
              </a:ext>
            </a:extLst>
          </p:cNvPr>
          <p:cNvPicPr>
            <a:picLocks noGrp="1" noChangeAspect="1"/>
          </p:cNvPicPr>
          <p:nvPr>
            <p:ph idx="4294967295"/>
          </p:nvPr>
        </p:nvPicPr>
        <p:blipFill>
          <a:blip r:embed="rId2"/>
          <a:stretch>
            <a:fillRect/>
          </a:stretch>
        </p:blipFill>
        <p:spPr>
          <a:xfrm>
            <a:off x="2057400" y="1219200"/>
            <a:ext cx="7772400" cy="2617788"/>
          </a:xfrm>
          <a:prstGeom prst="rect">
            <a:avLst/>
          </a:prstGeom>
        </p:spPr>
      </p:pic>
      <p:pic>
        <p:nvPicPr>
          <p:cNvPr id="5" name="Picture 4">
            <a:extLst>
              <a:ext uri="{FF2B5EF4-FFF2-40B4-BE49-F238E27FC236}">
                <a16:creationId xmlns:a16="http://schemas.microsoft.com/office/drawing/2014/main" xmlns="" id="{53506B30-8968-4B97-8FB7-264BCE8F2607}"/>
              </a:ext>
            </a:extLst>
          </p:cNvPr>
          <p:cNvPicPr>
            <a:picLocks noChangeAspect="1"/>
          </p:cNvPicPr>
          <p:nvPr/>
        </p:nvPicPr>
        <p:blipFill>
          <a:blip r:embed="rId3"/>
          <a:stretch>
            <a:fillRect/>
          </a:stretch>
        </p:blipFill>
        <p:spPr>
          <a:xfrm>
            <a:off x="2189236" y="3810000"/>
            <a:ext cx="8021563" cy="22860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470920" y="4236480"/>
              <a:ext cx="2442240" cy="860400"/>
            </p14:xfrm>
          </p:contentPart>
        </mc:Choice>
        <mc:Fallback>
          <p:pic>
            <p:nvPicPr>
              <p:cNvPr id="3" name="Ink 2"/>
              <p:cNvPicPr/>
              <p:nvPr/>
            </p:nvPicPr>
            <p:blipFill>
              <a:blip r:embed="rId5"/>
              <a:stretch>
                <a:fillRect/>
              </a:stretch>
            </p:blipFill>
            <p:spPr>
              <a:xfrm>
                <a:off x="5464800" y="4231440"/>
                <a:ext cx="2452320" cy="873000"/>
              </a:xfrm>
              <a:prstGeom prst="rect">
                <a:avLst/>
              </a:prstGeom>
            </p:spPr>
          </p:pic>
        </mc:Fallback>
      </mc:AlternateContent>
    </p:spTree>
    <p:extLst>
      <p:ext uri="{BB962C8B-B14F-4D97-AF65-F5344CB8AC3E}">
        <p14:creationId xmlns:p14="http://schemas.microsoft.com/office/powerpoint/2010/main" val="27163716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3400" y="4950636"/>
            <a:ext cx="4902200" cy="764364"/>
          </a:xfrm>
        </p:spPr>
        <p:txBody>
          <a:bodyPr/>
          <a:lstStyle/>
          <a:p>
            <a:r>
              <a:rPr lang="en-IN" dirty="0" smtClean="0"/>
              <a:t>Ada</a:t>
            </a:r>
            <a:r>
              <a:rPr lang="en-IN" dirty="0" smtClean="0">
                <a:solidFill>
                  <a:srgbClr val="FF0000"/>
                </a:solidFill>
              </a:rPr>
              <a:t>AdaBoost Algorithm</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009200" y="1220760"/>
              <a:ext cx="3164760" cy="1473120"/>
            </p14:xfrm>
          </p:contentPart>
        </mc:Choice>
        <mc:Fallback>
          <p:pic>
            <p:nvPicPr>
              <p:cNvPr id="2" name="Ink 1"/>
              <p:cNvPicPr/>
              <p:nvPr/>
            </p:nvPicPr>
            <p:blipFill>
              <a:blip r:embed="rId3"/>
              <a:stretch>
                <a:fillRect/>
              </a:stretch>
            </p:blipFill>
            <p:spPr>
              <a:xfrm>
                <a:off x="7001280" y="1213560"/>
                <a:ext cx="3179160" cy="1486800"/>
              </a:xfrm>
              <a:prstGeom prst="rect">
                <a:avLst/>
              </a:prstGeom>
            </p:spPr>
          </p:pic>
        </mc:Fallback>
      </mc:AlternateContent>
    </p:spTree>
    <p:extLst>
      <p:ext uri="{BB962C8B-B14F-4D97-AF65-F5344CB8AC3E}">
        <p14:creationId xmlns:p14="http://schemas.microsoft.com/office/powerpoint/2010/main" val="12528763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err="1" smtClean="0"/>
              <a:t>AdaBoost</a:t>
            </a:r>
            <a:r>
              <a:rPr lang="en-IN" dirty="0" smtClean="0"/>
              <a:t> Algorithm</a:t>
            </a:r>
            <a:endParaRPr lang="en-IN" dirty="0"/>
          </a:p>
        </p:txBody>
      </p:sp>
      <p:pic>
        <p:nvPicPr>
          <p:cNvPr id="3" name="Picture 2"/>
          <p:cNvPicPr>
            <a:picLocks noChangeAspect="1"/>
          </p:cNvPicPr>
          <p:nvPr/>
        </p:nvPicPr>
        <p:blipFill>
          <a:blip r:embed="rId2"/>
          <a:stretch>
            <a:fillRect/>
          </a:stretch>
        </p:blipFill>
        <p:spPr>
          <a:xfrm>
            <a:off x="838200" y="1295400"/>
            <a:ext cx="10286999" cy="48387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048000" y="6134100"/>
                <a:ext cx="5486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rPr>
                        <m:t>α</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𝑒𝑎𝑟𝑙𝑖𝑒𝑟</m:t>
                      </m:r>
                      <m:r>
                        <a:rPr lang="en-US" i="1">
                          <a:latin typeface="Cambria Math" panose="02040503050406030204" pitchFamily="18" charset="0"/>
                        </a:rPr>
                        <m:t> </m:t>
                      </m:r>
                      <m:r>
                        <a:rPr lang="en-US" i="1">
                          <a:latin typeface="Cambria Math" panose="02040503050406030204" pitchFamily="18" charset="0"/>
                        </a:rPr>
                        <m:t>𝑠𝑙𝑖𝑑𝑒</m:t>
                      </m:r>
                      <m:r>
                        <a:rPr lang="en-US" i="1">
                          <a:latin typeface="Cambria Math" panose="02040503050406030204" pitchFamily="18" charset="0"/>
                        </a:rPr>
                        <m:t> </m:t>
                      </m:r>
                      <m:r>
                        <a:rPr lang="en-US" i="1">
                          <a:latin typeface="Cambria Math" panose="02040503050406030204" pitchFamily="18" charset="0"/>
                        </a:rPr>
                        <m:t>𝑠𝑎𝑚𝑒</m:t>
                      </m:r>
                      <m:r>
                        <a:rPr lang="en-US" i="1">
                          <a:latin typeface="Cambria Math" panose="02040503050406030204" pitchFamily="18" charset="0"/>
                        </a:rPr>
                        <m:t> </m:t>
                      </m:r>
                      <m:r>
                        <a:rPr lang="en-US" i="1">
                          <a:latin typeface="Cambria Math" panose="02040503050406030204" pitchFamily="18" charset="0"/>
                        </a:rPr>
                        <m:t>𝑎𝑠</m:t>
                      </m:r>
                      <m:r>
                        <a:rPr lang="en-US" i="1">
                          <a:latin typeface="Cambria Math" panose="02040503050406030204" pitchFamily="18" charset="0"/>
                        </a:rPr>
                        <m:t> </m:t>
                      </m:r>
                      <m:r>
                        <a:rPr lang="el-GR" i="1">
                          <a:latin typeface="Cambria Math" panose="02040503050406030204" pitchFamily="18" charset="0"/>
                        </a:rPr>
                        <m:t>𝞫</m:t>
                      </m:r>
                      <m:r>
                        <a:rPr lang="en-US" i="1">
                          <a:latin typeface="Cambria Math" panose="02040503050406030204" pitchFamily="18" charset="0"/>
                        </a:rPr>
                        <m:t>=</m:t>
                      </m:r>
                      <m:r>
                        <a:rPr lang="en-US" i="1">
                          <a:latin typeface="Cambria Math" panose="02040503050406030204" pitchFamily="18" charset="0"/>
                        </a:rPr>
                        <m:t>𝑤𝑒𝑖𝑔h𝑡</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𝑐𝑙𝑎𝑠𝑠</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524000" y="6134100"/>
                <a:ext cx="5486400" cy="338554"/>
              </a:xfrm>
              <a:prstGeom prst="rect">
                <a:avLst/>
              </a:prstGeom>
              <a:blipFill rotWithShape="0">
                <a:blip r:embed="rId3"/>
                <a:stretch>
                  <a:fillRect b="-1250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220560" y="1334520"/>
              <a:ext cx="8159400" cy="4644360"/>
            </p14:xfrm>
          </p:contentPart>
        </mc:Choice>
        <mc:Fallback>
          <p:pic>
            <p:nvPicPr>
              <p:cNvPr id="2" name="Ink 1"/>
              <p:cNvPicPr/>
              <p:nvPr/>
            </p:nvPicPr>
            <p:blipFill>
              <a:blip r:embed="rId5"/>
              <a:stretch>
                <a:fillRect/>
              </a:stretch>
            </p:blipFill>
            <p:spPr>
              <a:xfrm>
                <a:off x="3218040" y="1325520"/>
                <a:ext cx="8168400" cy="4656960"/>
              </a:xfrm>
              <a:prstGeom prst="rect">
                <a:avLst/>
              </a:prstGeom>
            </p:spPr>
          </p:pic>
        </mc:Fallback>
      </mc:AlternateContent>
    </p:spTree>
    <p:extLst>
      <p:ext uri="{BB962C8B-B14F-4D97-AF65-F5344CB8AC3E}">
        <p14:creationId xmlns:p14="http://schemas.microsoft.com/office/powerpoint/2010/main" val="2450777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does Ensemble work?</a:t>
            </a:r>
            <a:endParaRPr lang="en-IN" dirty="0"/>
          </a:p>
        </p:txBody>
      </p:sp>
      <p:sp>
        <p:nvSpPr>
          <p:cNvPr id="949" name="Google Shape;949;p43"/>
          <p:cNvSpPr txBox="1">
            <a:spLocks noGrp="1"/>
          </p:cNvSpPr>
          <p:nvPr>
            <p:ph type="body" sz="quarter" idx="13"/>
          </p:nvPr>
        </p:nvSpPr>
        <p:spPr>
          <a:xfrm>
            <a:off x="609600" y="1066800"/>
            <a:ext cx="10820400" cy="5257800"/>
          </a:xfrm>
          <a:prstGeom prst="rect">
            <a:avLst/>
          </a:prstGeom>
          <a:noFill/>
          <a:ln>
            <a:noFill/>
          </a:ln>
        </p:spPr>
        <p:txBody>
          <a:bodyPr spcFirstLastPara="1" vert="horz" wrap="square" lIns="91425" tIns="45700" rIns="91425" bIns="45700" rtlCol="0" anchor="t" anchorCtr="0">
            <a:normAutofit fontScale="92500" lnSpcReduction="10000"/>
          </a:bodyPr>
          <a:lstStyle/>
          <a:p>
            <a:pPr>
              <a:lnSpc>
                <a:spcPct val="160000"/>
              </a:lnSpc>
              <a:spcBef>
                <a:spcPts val="0"/>
              </a:spcBef>
              <a:buSzPct val="100000"/>
              <a:buFont typeface="Courier New" panose="02070309020205020404" pitchFamily="49" charset="0"/>
              <a:buChar char="o"/>
            </a:pPr>
            <a:r>
              <a:rPr lang="en-US" sz="2400" dirty="0">
                <a:latin typeface="+mn-lt"/>
              </a:rPr>
              <a:t>Ensemble classifier performs better than the base classifiers when </a:t>
            </a:r>
            <a:r>
              <a:rPr lang="en-US" sz="2400" dirty="0">
                <a:solidFill>
                  <a:srgbClr val="FF0000"/>
                </a:solidFill>
                <a:latin typeface="+mn-lt"/>
              </a:rPr>
              <a:t>error is smaller than 0.5</a:t>
            </a:r>
            <a:endParaRPr sz="2400" dirty="0">
              <a:solidFill>
                <a:srgbClr val="FF0000"/>
              </a:solidFill>
              <a:latin typeface="+mn-lt"/>
            </a:endParaRPr>
          </a:p>
          <a:p>
            <a:pPr>
              <a:lnSpc>
                <a:spcPct val="160000"/>
              </a:lnSpc>
              <a:spcBef>
                <a:spcPts val="0"/>
              </a:spcBef>
              <a:buSzPct val="100000"/>
              <a:buFont typeface="Courier New" panose="02070309020205020404" pitchFamily="49" charset="0"/>
              <a:buChar char="o"/>
            </a:pPr>
            <a:r>
              <a:rPr lang="en-US" sz="2400" dirty="0">
                <a:solidFill>
                  <a:srgbClr val="FF0000"/>
                </a:solidFill>
                <a:latin typeface="+mn-lt"/>
              </a:rPr>
              <a:t>Necessary conditions </a:t>
            </a:r>
            <a:r>
              <a:rPr lang="en-US" sz="2400" dirty="0">
                <a:latin typeface="+mn-lt"/>
              </a:rPr>
              <a:t>for an ensemble classifier to perform better than a single classifier</a:t>
            </a:r>
            <a:endParaRPr sz="2400" dirty="0">
              <a:latin typeface="+mn-lt"/>
            </a:endParaRPr>
          </a:p>
          <a:p>
            <a:pPr lvl="1">
              <a:lnSpc>
                <a:spcPct val="160000"/>
              </a:lnSpc>
              <a:spcBef>
                <a:spcPts val="0"/>
              </a:spcBef>
              <a:buSzPct val="100000"/>
              <a:buFont typeface="Wingdings" panose="05000000000000000000" pitchFamily="2" charset="2"/>
              <a:buChar char="§"/>
            </a:pPr>
            <a:r>
              <a:rPr lang="en-US" sz="2400" dirty="0">
                <a:latin typeface="+mn-lt"/>
              </a:rPr>
              <a:t>Base classifiers should be independent of each other</a:t>
            </a:r>
            <a:endParaRPr sz="2400" dirty="0">
              <a:latin typeface="+mn-lt"/>
            </a:endParaRPr>
          </a:p>
          <a:p>
            <a:pPr lvl="1">
              <a:lnSpc>
                <a:spcPct val="160000"/>
              </a:lnSpc>
              <a:spcBef>
                <a:spcPts val="0"/>
              </a:spcBef>
              <a:buSzPct val="100000"/>
              <a:buFont typeface="Wingdings" panose="05000000000000000000" pitchFamily="2" charset="2"/>
              <a:buChar char="§"/>
            </a:pPr>
            <a:r>
              <a:rPr lang="en-US" sz="2400" dirty="0">
                <a:latin typeface="+mn-lt"/>
              </a:rPr>
              <a:t>Base classifiers should do better than a classifier that performs random guessing</a:t>
            </a:r>
          </a:p>
          <a:p>
            <a:pPr>
              <a:lnSpc>
                <a:spcPct val="160000"/>
              </a:lnSpc>
              <a:spcBef>
                <a:spcPts val="0"/>
              </a:spcBef>
              <a:buFont typeface="Courier New" panose="02070309020205020404" pitchFamily="49" charset="0"/>
              <a:buChar char="o"/>
            </a:pPr>
            <a:r>
              <a:rPr lang="en-US" altLang="en-US" sz="2400" dirty="0" smtClean="0">
                <a:latin typeface="+mn-lt"/>
              </a:rPr>
              <a:t>Ensemble </a:t>
            </a:r>
            <a:r>
              <a:rPr lang="en-US" altLang="en-US" sz="2400" dirty="0">
                <a:latin typeface="+mn-lt"/>
              </a:rPr>
              <a:t>Methods work best with </a:t>
            </a:r>
            <a:r>
              <a:rPr lang="en-US" altLang="en-US" sz="2400" b="1" dirty="0">
                <a:latin typeface="+mn-lt"/>
              </a:rPr>
              <a:t>unstable</a:t>
            </a:r>
            <a:r>
              <a:rPr lang="en-US" altLang="en-US" sz="2400" dirty="0">
                <a:latin typeface="+mn-lt"/>
              </a:rPr>
              <a:t> </a:t>
            </a:r>
            <a:r>
              <a:rPr lang="en-US" altLang="en-US" sz="2400" b="1" dirty="0">
                <a:latin typeface="+mn-lt"/>
              </a:rPr>
              <a:t>base classifiers</a:t>
            </a:r>
          </a:p>
          <a:p>
            <a:pPr lvl="1">
              <a:lnSpc>
                <a:spcPct val="160000"/>
              </a:lnSpc>
              <a:spcBef>
                <a:spcPts val="0"/>
              </a:spcBef>
            </a:pPr>
            <a:r>
              <a:rPr lang="en-US" altLang="en-US" sz="2400" dirty="0">
                <a:latin typeface="+mn-lt"/>
              </a:rPr>
              <a:t>Classifiers that are sensitive to minor perturbations in training set, due to </a:t>
            </a:r>
            <a:r>
              <a:rPr lang="en-US" altLang="en-US" sz="2400" i="1" dirty="0">
                <a:latin typeface="+mn-lt"/>
              </a:rPr>
              <a:t>high model complexity</a:t>
            </a:r>
          </a:p>
          <a:p>
            <a:pPr lvl="1">
              <a:lnSpc>
                <a:spcPct val="160000"/>
              </a:lnSpc>
              <a:spcBef>
                <a:spcPts val="0"/>
              </a:spcBef>
            </a:pPr>
            <a:r>
              <a:rPr lang="en-US" altLang="en-US" sz="2400" dirty="0">
                <a:latin typeface="+mn-lt"/>
              </a:rPr>
              <a:t>Examples: Unpruned decision trees, ANNs, …</a:t>
            </a:r>
          </a:p>
          <a:p>
            <a:pPr lvl="1">
              <a:lnSpc>
                <a:spcPct val="160000"/>
              </a:lnSpc>
              <a:spcBef>
                <a:spcPts val="0"/>
              </a:spcBef>
            </a:pPr>
            <a:r>
              <a:rPr lang="en-US" altLang="en-US" sz="2400" b="1" dirty="0">
                <a:latin typeface="+mn-lt"/>
              </a:rPr>
              <a:t>Low Bias</a:t>
            </a:r>
            <a:r>
              <a:rPr lang="en-US" altLang="en-US" sz="2400" i="1" dirty="0">
                <a:latin typeface="+mn-lt"/>
              </a:rPr>
              <a:t> </a:t>
            </a:r>
            <a:r>
              <a:rPr lang="en-US" altLang="en-US" sz="2400" dirty="0">
                <a:latin typeface="+mn-lt"/>
              </a:rPr>
              <a:t>in finding optimal decision boundary</a:t>
            </a:r>
          </a:p>
          <a:p>
            <a:pPr lvl="1">
              <a:lnSpc>
                <a:spcPct val="160000"/>
              </a:lnSpc>
              <a:spcBef>
                <a:spcPts val="0"/>
              </a:spcBef>
            </a:pPr>
            <a:r>
              <a:rPr lang="en-US" altLang="en-US" sz="2400" b="1" dirty="0">
                <a:latin typeface="+mn-lt"/>
              </a:rPr>
              <a:t>High Variance</a:t>
            </a:r>
            <a:r>
              <a:rPr lang="en-US" altLang="en-US" sz="2400" dirty="0">
                <a:latin typeface="+mn-lt"/>
              </a:rPr>
              <a:t> for minor changes in training set or model selection procedure</a:t>
            </a:r>
          </a:p>
          <a:p>
            <a:pPr marL="285750" indent="-285750">
              <a:lnSpc>
                <a:spcPct val="160000"/>
              </a:lnSpc>
              <a:spcBef>
                <a:spcPts val="0"/>
              </a:spcBef>
              <a:buSzPts val="2800"/>
            </a:pPr>
            <a:endParaRPr dirty="0">
              <a:latin typeface="+mn-lt"/>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54600" y="2080440"/>
              <a:ext cx="6161400" cy="3803760"/>
            </p14:xfrm>
          </p:contentPart>
        </mc:Choice>
        <mc:Fallback>
          <p:pic>
            <p:nvPicPr>
              <p:cNvPr id="3" name="Ink 2"/>
              <p:cNvPicPr/>
              <p:nvPr/>
            </p:nvPicPr>
            <p:blipFill>
              <a:blip r:embed="rId4"/>
              <a:stretch>
                <a:fillRect/>
              </a:stretch>
            </p:blipFill>
            <p:spPr>
              <a:xfrm>
                <a:off x="1245600" y="2072880"/>
                <a:ext cx="6181200" cy="3813840"/>
              </a:xfrm>
              <a:prstGeom prst="rect">
                <a:avLst/>
              </a:prstGeom>
            </p:spPr>
          </p:pic>
        </mc:Fallback>
      </mc:AlternateContent>
    </p:spTree>
    <p:extLst>
      <p:ext uri="{BB962C8B-B14F-4D97-AF65-F5344CB8AC3E}">
        <p14:creationId xmlns:p14="http://schemas.microsoft.com/office/powerpoint/2010/main" val="32043135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AdaBoost</a:t>
            </a:r>
            <a:r>
              <a:rPr lang="en-IN" dirty="0" smtClean="0"/>
              <a:t> Algorithm</a:t>
            </a:r>
            <a:endParaRPr lang="en-IN" dirty="0"/>
          </a:p>
        </p:txBody>
      </p:sp>
      <p:pic>
        <p:nvPicPr>
          <p:cNvPr id="4" name="Content Placeholder 3">
            <a:extLst>
              <a:ext uri="{FF2B5EF4-FFF2-40B4-BE49-F238E27FC236}">
                <a16:creationId xmlns:a16="http://schemas.microsoft.com/office/drawing/2014/main" xmlns="" id="{51EEEBBD-1771-4E6A-94F8-3DE329E312AE}"/>
              </a:ext>
            </a:extLst>
          </p:cNvPr>
          <p:cNvPicPr>
            <a:picLocks noGrp="1" noChangeAspect="1"/>
          </p:cNvPicPr>
          <p:nvPr>
            <p:ph idx="4294967295"/>
          </p:nvPr>
        </p:nvPicPr>
        <p:blipFill>
          <a:blip r:embed="rId2"/>
          <a:stretch>
            <a:fillRect/>
          </a:stretch>
        </p:blipFill>
        <p:spPr>
          <a:xfrm>
            <a:off x="762000" y="1295400"/>
            <a:ext cx="10363199" cy="48006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836800" y="1771920"/>
              <a:ext cx="8694360" cy="3376080"/>
            </p14:xfrm>
          </p:contentPart>
        </mc:Choice>
        <mc:Fallback>
          <p:pic>
            <p:nvPicPr>
              <p:cNvPr id="3" name="Ink 2"/>
              <p:cNvPicPr/>
              <p:nvPr/>
            </p:nvPicPr>
            <p:blipFill>
              <a:blip r:embed="rId4"/>
              <a:stretch>
                <a:fillRect/>
              </a:stretch>
            </p:blipFill>
            <p:spPr>
              <a:xfrm>
                <a:off x="2834280" y="1767960"/>
                <a:ext cx="8701200" cy="3389400"/>
              </a:xfrm>
              <a:prstGeom prst="rect">
                <a:avLst/>
              </a:prstGeom>
            </p:spPr>
          </p:pic>
        </mc:Fallback>
      </mc:AlternateContent>
    </p:spTree>
    <p:extLst>
      <p:ext uri="{BB962C8B-B14F-4D97-AF65-F5344CB8AC3E}">
        <p14:creationId xmlns:p14="http://schemas.microsoft.com/office/powerpoint/2010/main" val="3975300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AdaBoost</a:t>
            </a:r>
            <a:r>
              <a:rPr lang="en-IN" dirty="0" smtClean="0"/>
              <a:t> Algorithm - Example</a:t>
            </a:r>
            <a:endParaRPr lang="en-IN" dirty="0"/>
          </a:p>
        </p:txBody>
      </p:sp>
      <p:pic>
        <p:nvPicPr>
          <p:cNvPr id="6" name="Picture 5">
            <a:extLst>
              <a:ext uri="{FF2B5EF4-FFF2-40B4-BE49-F238E27FC236}">
                <a16:creationId xmlns:a16="http://schemas.microsoft.com/office/drawing/2014/main" xmlns="" id="{BE2EAEA2-4081-483F-A5D9-E4C718C4DB7C}"/>
              </a:ext>
            </a:extLst>
          </p:cNvPr>
          <p:cNvPicPr>
            <a:picLocks noChangeAspect="1"/>
          </p:cNvPicPr>
          <p:nvPr/>
        </p:nvPicPr>
        <p:blipFill>
          <a:blip r:embed="rId2"/>
          <a:stretch>
            <a:fillRect/>
          </a:stretch>
        </p:blipFill>
        <p:spPr>
          <a:xfrm>
            <a:off x="685800" y="1066801"/>
            <a:ext cx="10820400" cy="51054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604880" y="1692720"/>
              <a:ext cx="9942840" cy="3844440"/>
            </p14:xfrm>
          </p:contentPart>
        </mc:Choice>
        <mc:Fallback>
          <p:pic>
            <p:nvPicPr>
              <p:cNvPr id="3" name="Ink 2"/>
              <p:cNvPicPr/>
              <p:nvPr/>
            </p:nvPicPr>
            <p:blipFill>
              <a:blip r:embed="rId4"/>
              <a:stretch>
                <a:fillRect/>
              </a:stretch>
            </p:blipFill>
            <p:spPr>
              <a:xfrm>
                <a:off x="1602360" y="1688040"/>
                <a:ext cx="9950040" cy="3853440"/>
              </a:xfrm>
              <a:prstGeom prst="rect">
                <a:avLst/>
              </a:prstGeom>
            </p:spPr>
          </p:pic>
        </mc:Fallback>
      </mc:AlternateContent>
    </p:spTree>
    <p:extLst>
      <p:ext uri="{BB962C8B-B14F-4D97-AF65-F5344CB8AC3E}">
        <p14:creationId xmlns:p14="http://schemas.microsoft.com/office/powerpoint/2010/main" val="23845905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smtClean="0"/>
              <a:t>AdaBoost</a:t>
            </a:r>
            <a:r>
              <a:rPr lang="en-IN" dirty="0" smtClean="0"/>
              <a:t> - Example</a:t>
            </a:r>
            <a:endParaRPr lang="en-IN" dirty="0"/>
          </a:p>
        </p:txBody>
      </p:sp>
      <p:pic>
        <p:nvPicPr>
          <p:cNvPr id="2" name="Picture 1">
            <a:extLst>
              <a:ext uri="{FF2B5EF4-FFF2-40B4-BE49-F238E27FC236}">
                <a16:creationId xmlns:a16="http://schemas.microsoft.com/office/drawing/2014/main" xmlns="" id="{E54EC563-90B7-473C-AD2D-B4B0E6E23410}"/>
              </a:ext>
            </a:extLst>
          </p:cNvPr>
          <p:cNvPicPr>
            <a:picLocks noChangeAspect="1"/>
          </p:cNvPicPr>
          <p:nvPr/>
        </p:nvPicPr>
        <p:blipFill>
          <a:blip r:embed="rId2"/>
          <a:stretch>
            <a:fillRect/>
          </a:stretch>
        </p:blipFill>
        <p:spPr>
          <a:xfrm>
            <a:off x="609600" y="1143000"/>
            <a:ext cx="11049000" cy="51054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88080" y="1198800"/>
              <a:ext cx="9159840" cy="4803840"/>
            </p14:xfrm>
          </p:contentPart>
        </mc:Choice>
        <mc:Fallback>
          <p:pic>
            <p:nvPicPr>
              <p:cNvPr id="3" name="Ink 2"/>
              <p:cNvPicPr/>
              <p:nvPr/>
            </p:nvPicPr>
            <p:blipFill>
              <a:blip r:embed="rId4"/>
              <a:stretch>
                <a:fillRect/>
              </a:stretch>
            </p:blipFill>
            <p:spPr>
              <a:xfrm>
                <a:off x="1282680" y="1192680"/>
                <a:ext cx="9174960" cy="4814640"/>
              </a:xfrm>
              <a:prstGeom prst="rect">
                <a:avLst/>
              </a:prstGeom>
            </p:spPr>
          </p:pic>
        </mc:Fallback>
      </mc:AlternateContent>
    </p:spTree>
    <p:extLst>
      <p:ext uri="{BB962C8B-B14F-4D97-AF65-F5344CB8AC3E}">
        <p14:creationId xmlns:p14="http://schemas.microsoft.com/office/powerpoint/2010/main" val="3706010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AdaBoost</a:t>
            </a:r>
            <a:r>
              <a:rPr lang="en-IN" dirty="0" smtClean="0"/>
              <a:t> - Example</a:t>
            </a:r>
            <a:endParaRPr lang="en-IN" dirty="0"/>
          </a:p>
        </p:txBody>
      </p:sp>
      <p:pic>
        <p:nvPicPr>
          <p:cNvPr id="4" name="Picture 3">
            <a:extLst>
              <a:ext uri="{FF2B5EF4-FFF2-40B4-BE49-F238E27FC236}">
                <a16:creationId xmlns:a16="http://schemas.microsoft.com/office/drawing/2014/main" xmlns="" id="{63B7761F-6D12-490C-8C85-D585D53055D1}"/>
              </a:ext>
            </a:extLst>
          </p:cNvPr>
          <p:cNvPicPr>
            <a:picLocks noChangeAspect="1"/>
          </p:cNvPicPr>
          <p:nvPr/>
        </p:nvPicPr>
        <p:blipFill>
          <a:blip r:embed="rId2"/>
          <a:stretch>
            <a:fillRect/>
          </a:stretch>
        </p:blipFill>
        <p:spPr>
          <a:xfrm>
            <a:off x="762000" y="1143000"/>
            <a:ext cx="10668000" cy="51054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896200" y="4263480"/>
              <a:ext cx="5922360" cy="1837440"/>
            </p14:xfrm>
          </p:contentPart>
        </mc:Choice>
        <mc:Fallback>
          <p:pic>
            <p:nvPicPr>
              <p:cNvPr id="3" name="Ink 2"/>
              <p:cNvPicPr/>
              <p:nvPr/>
            </p:nvPicPr>
            <p:blipFill>
              <a:blip r:embed="rId4"/>
              <a:stretch>
                <a:fillRect/>
              </a:stretch>
            </p:blipFill>
            <p:spPr>
              <a:xfrm>
                <a:off x="2892960" y="4254480"/>
                <a:ext cx="5933880" cy="1854360"/>
              </a:xfrm>
              <a:prstGeom prst="rect">
                <a:avLst/>
              </a:prstGeom>
            </p:spPr>
          </p:pic>
        </mc:Fallback>
      </mc:AlternateContent>
    </p:spTree>
    <p:extLst>
      <p:ext uri="{BB962C8B-B14F-4D97-AF65-F5344CB8AC3E}">
        <p14:creationId xmlns:p14="http://schemas.microsoft.com/office/powerpoint/2010/main" val="27415706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smtClean="0"/>
              <a:t>AdaBoost</a:t>
            </a:r>
            <a:r>
              <a:rPr lang="en-IN" dirty="0" smtClean="0"/>
              <a:t> - Example</a:t>
            </a:r>
            <a:endParaRPr lang="en-IN" dirty="0"/>
          </a:p>
        </p:txBody>
      </p:sp>
      <p:pic>
        <p:nvPicPr>
          <p:cNvPr id="2" name="Picture 1">
            <a:extLst>
              <a:ext uri="{FF2B5EF4-FFF2-40B4-BE49-F238E27FC236}">
                <a16:creationId xmlns:a16="http://schemas.microsoft.com/office/drawing/2014/main" xmlns="" id="{72157EE4-440B-4EAC-AC4B-010B0014E2D3}"/>
              </a:ext>
            </a:extLst>
          </p:cNvPr>
          <p:cNvPicPr>
            <a:picLocks noChangeAspect="1"/>
          </p:cNvPicPr>
          <p:nvPr/>
        </p:nvPicPr>
        <p:blipFill>
          <a:blip r:embed="rId2"/>
          <a:stretch>
            <a:fillRect/>
          </a:stretch>
        </p:blipFill>
        <p:spPr>
          <a:xfrm>
            <a:off x="609600" y="1143000"/>
            <a:ext cx="10515600" cy="5257799"/>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8993880" y="2291760"/>
              <a:ext cx="2171880" cy="4180320"/>
            </p14:xfrm>
          </p:contentPart>
        </mc:Choice>
        <mc:Fallback>
          <p:pic>
            <p:nvPicPr>
              <p:cNvPr id="3" name="Ink 2"/>
              <p:cNvPicPr/>
              <p:nvPr/>
            </p:nvPicPr>
            <p:blipFill>
              <a:blip r:embed="rId4"/>
              <a:stretch>
                <a:fillRect/>
              </a:stretch>
            </p:blipFill>
            <p:spPr>
              <a:xfrm>
                <a:off x="8986320" y="2289240"/>
                <a:ext cx="2184480" cy="4191480"/>
              </a:xfrm>
              <a:prstGeom prst="rect">
                <a:avLst/>
              </a:prstGeom>
            </p:spPr>
          </p:pic>
        </mc:Fallback>
      </mc:AlternateContent>
    </p:spTree>
    <p:extLst>
      <p:ext uri="{BB962C8B-B14F-4D97-AF65-F5344CB8AC3E}">
        <p14:creationId xmlns:p14="http://schemas.microsoft.com/office/powerpoint/2010/main" val="1654617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AdaBoost</a:t>
            </a:r>
            <a:r>
              <a:rPr lang="en-IN" dirty="0" smtClean="0"/>
              <a:t> </a:t>
            </a:r>
            <a:r>
              <a:rPr lang="en-IN" dirty="0" err="1" smtClean="0"/>
              <a:t>Alg_Example</a:t>
            </a:r>
            <a:endParaRPr lang="en-IN" dirty="0"/>
          </a:p>
        </p:txBody>
      </p:sp>
      <p:pic>
        <p:nvPicPr>
          <p:cNvPr id="4" name="Picture 3">
            <a:extLst>
              <a:ext uri="{FF2B5EF4-FFF2-40B4-BE49-F238E27FC236}">
                <a16:creationId xmlns:a16="http://schemas.microsoft.com/office/drawing/2014/main" xmlns="" id="{BAAEFB51-B1C9-4EE9-8CF8-0A531E84AA59}"/>
              </a:ext>
            </a:extLst>
          </p:cNvPr>
          <p:cNvPicPr>
            <a:picLocks noChangeAspect="1"/>
          </p:cNvPicPr>
          <p:nvPr/>
        </p:nvPicPr>
        <p:blipFill>
          <a:blip r:embed="rId2"/>
          <a:stretch>
            <a:fillRect/>
          </a:stretch>
        </p:blipFill>
        <p:spPr>
          <a:xfrm>
            <a:off x="1143000" y="1371600"/>
            <a:ext cx="10591800" cy="42672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055240" y="896760"/>
              <a:ext cx="9149760" cy="5305320"/>
            </p14:xfrm>
          </p:contentPart>
        </mc:Choice>
        <mc:Fallback>
          <p:pic>
            <p:nvPicPr>
              <p:cNvPr id="3" name="Ink 2"/>
              <p:cNvPicPr/>
              <p:nvPr/>
            </p:nvPicPr>
            <p:blipFill>
              <a:blip r:embed="rId4"/>
              <a:stretch>
                <a:fillRect/>
              </a:stretch>
            </p:blipFill>
            <p:spPr>
              <a:xfrm>
                <a:off x="2049840" y="890280"/>
                <a:ext cx="9159840" cy="5315760"/>
              </a:xfrm>
              <a:prstGeom prst="rect">
                <a:avLst/>
              </a:prstGeom>
            </p:spPr>
          </p:pic>
        </mc:Fallback>
      </mc:AlternateContent>
    </p:spTree>
    <p:extLst>
      <p:ext uri="{BB962C8B-B14F-4D97-AF65-F5344CB8AC3E}">
        <p14:creationId xmlns:p14="http://schemas.microsoft.com/office/powerpoint/2010/main" val="35977518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6572739" y="5638801"/>
            <a:ext cx="4781061" cy="609599"/>
          </a:xfrm>
        </p:spPr>
        <p:txBody>
          <a:bodyPr>
            <a:normAutofit/>
          </a:bodyPr>
          <a:lstStyle/>
          <a:p>
            <a:pPr marL="0" indent="0">
              <a:buNone/>
            </a:pPr>
            <a:r>
              <a:rPr lang="en-IN" sz="3600" b="1" dirty="0" smtClean="0">
                <a:solidFill>
                  <a:srgbClr val="FF0000"/>
                </a:solidFill>
                <a:latin typeface="+mn-lt"/>
              </a:rPr>
              <a:t>Unsupervised Learning</a:t>
            </a:r>
            <a:endParaRPr lang="en-IN" sz="3600" b="1" dirty="0">
              <a:solidFill>
                <a:srgbClr val="FF0000"/>
              </a:solidFill>
              <a:latin typeface="+mn-lt"/>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152440" y="2290320"/>
              <a:ext cx="9304560" cy="4434120"/>
            </p14:xfrm>
          </p:contentPart>
        </mc:Choice>
        <mc:Fallback>
          <p:pic>
            <p:nvPicPr>
              <p:cNvPr id="2" name="Ink 1"/>
              <p:cNvPicPr/>
              <p:nvPr/>
            </p:nvPicPr>
            <p:blipFill>
              <a:blip r:embed="rId3"/>
              <a:stretch>
                <a:fillRect/>
              </a:stretch>
            </p:blipFill>
            <p:spPr>
              <a:xfrm>
                <a:off x="2143800" y="2287800"/>
                <a:ext cx="9322560" cy="4446000"/>
              </a:xfrm>
              <a:prstGeom prst="rect">
                <a:avLst/>
              </a:prstGeom>
            </p:spPr>
          </p:pic>
        </mc:Fallback>
      </mc:AlternateContent>
    </p:spTree>
    <p:extLst>
      <p:ext uri="{BB962C8B-B14F-4D97-AF65-F5344CB8AC3E}">
        <p14:creationId xmlns:p14="http://schemas.microsoft.com/office/powerpoint/2010/main" val="29882317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5800" y="1143000"/>
            <a:ext cx="10972800" cy="5096908"/>
          </a:xfrm>
          <a:prstGeom prst="rect">
            <a:avLst/>
          </a:prstGeom>
        </p:spPr>
        <p:txBody>
          <a:bodyPr vert="horz" wrap="square" lIns="0" tIns="109855" rIns="0" bIns="0" rtlCol="0">
            <a:spAutoFit/>
          </a:bodyPr>
          <a:lstStyle/>
          <a:p>
            <a:pPr marL="355600" indent="-343535">
              <a:lnSpc>
                <a:spcPct val="150000"/>
              </a:lnSpc>
              <a:buFont typeface="Wingdings" panose="05000000000000000000" pitchFamily="2" charset="2"/>
              <a:buChar char="Ø"/>
              <a:tabLst>
                <a:tab pos="355600" algn="l"/>
                <a:tab pos="356235" algn="l"/>
              </a:tabLst>
            </a:pPr>
            <a:r>
              <a:rPr sz="2400" spc="-5" dirty="0" smtClean="0">
                <a:cs typeface="Nimbus Sans L"/>
              </a:rPr>
              <a:t>We </a:t>
            </a:r>
            <a:r>
              <a:rPr sz="2400" spc="-5" dirty="0">
                <a:cs typeface="Nimbus Sans L"/>
              </a:rPr>
              <a:t>only use the features X, not the labels Y</a:t>
            </a:r>
          </a:p>
          <a:p>
            <a:pPr marL="355600" marR="610870" indent="-343535">
              <a:lnSpc>
                <a:spcPct val="150000"/>
              </a:lnSpc>
              <a:buFont typeface="Wingdings" panose="05000000000000000000" pitchFamily="2" charset="2"/>
              <a:buChar char="Ø"/>
              <a:tabLst>
                <a:tab pos="355600" algn="l"/>
                <a:tab pos="356235" algn="l"/>
              </a:tabLst>
            </a:pPr>
            <a:r>
              <a:rPr sz="2400" spc="-5" dirty="0">
                <a:cs typeface="Nimbus Sans L"/>
              </a:rPr>
              <a:t>This is useful because we may not have any  </a:t>
            </a:r>
            <a:r>
              <a:rPr lang="en-US" sz="2400" spc="-5" dirty="0">
                <a:cs typeface="Nimbus Sans L"/>
              </a:rPr>
              <a:t>labels,</a:t>
            </a:r>
            <a:r>
              <a:rPr sz="2400" spc="-5" dirty="0">
                <a:cs typeface="Nimbus Sans L"/>
              </a:rPr>
              <a:t> but we can still detect patterns</a:t>
            </a:r>
          </a:p>
          <a:p>
            <a:pPr marL="355600" indent="-343535">
              <a:lnSpc>
                <a:spcPct val="150000"/>
              </a:lnSpc>
              <a:buFont typeface="Wingdings" panose="05000000000000000000" pitchFamily="2" charset="2"/>
              <a:buChar char="Ø"/>
              <a:tabLst>
                <a:tab pos="355600" algn="l"/>
                <a:tab pos="356235" algn="l"/>
              </a:tabLst>
            </a:pPr>
            <a:r>
              <a:rPr sz="2400" spc="-5" dirty="0">
                <a:cs typeface="Nimbus Sans L"/>
              </a:rPr>
              <a:t>For example:</a:t>
            </a:r>
          </a:p>
          <a:p>
            <a:pPr marL="812165" marR="396875" lvl="1" indent="-342900" algn="just">
              <a:lnSpc>
                <a:spcPct val="150000"/>
              </a:lnSpc>
              <a:buFont typeface="Wingdings" panose="05000000000000000000" pitchFamily="2" charset="2"/>
              <a:buChar char="Ø"/>
              <a:tabLst>
                <a:tab pos="756920" algn="l"/>
              </a:tabLst>
            </a:pPr>
            <a:r>
              <a:rPr sz="2400" spc="-5" dirty="0">
                <a:cs typeface="Nimbus Sans L"/>
              </a:rPr>
              <a:t>We can detect that news articles revolve around  certain topics, and group them accordingly</a:t>
            </a:r>
          </a:p>
          <a:p>
            <a:pPr marL="812165" marR="157480" lvl="1" indent="-342900" algn="just">
              <a:lnSpc>
                <a:spcPct val="150000"/>
              </a:lnSpc>
              <a:buFont typeface="Wingdings" panose="05000000000000000000" pitchFamily="2" charset="2"/>
              <a:buChar char="Ø"/>
              <a:tabLst>
                <a:tab pos="756920" algn="l"/>
              </a:tabLst>
            </a:pPr>
            <a:r>
              <a:rPr sz="2400" spc="-5" dirty="0">
                <a:cs typeface="Nimbus Sans L"/>
              </a:rPr>
              <a:t>Discover a distinct set of objects appear in a given  environment, even if we don’t know their names,  then ask humans to label each group</a:t>
            </a:r>
          </a:p>
          <a:p>
            <a:pPr marL="812165" lvl="1" indent="-342900" algn="just">
              <a:lnSpc>
                <a:spcPct val="150000"/>
              </a:lnSpc>
              <a:buFont typeface="Wingdings" panose="05000000000000000000" pitchFamily="2" charset="2"/>
              <a:buChar char="Ø"/>
              <a:tabLst>
                <a:tab pos="756920" algn="l"/>
              </a:tabLst>
            </a:pPr>
            <a:r>
              <a:rPr sz="2400" spc="-5" dirty="0">
                <a:cs typeface="Nimbus Sans L"/>
              </a:rPr>
              <a:t>Identify health factors that correlate with a disease</a:t>
            </a:r>
          </a:p>
        </p:txBody>
      </p:sp>
      <p:sp>
        <p:nvSpPr>
          <p:cNvPr id="4" name="object 2"/>
          <p:cNvSpPr txBox="1">
            <a:spLocks noGrp="1"/>
          </p:cNvSpPr>
          <p:nvPr>
            <p:ph type="title"/>
          </p:nvPr>
        </p:nvSpPr>
        <p:spPr>
          <a:prstGeom prst="rect">
            <a:avLst/>
          </a:prstGeom>
        </p:spPr>
        <p:txBody>
          <a:bodyPr vert="horz" wrap="square" lIns="0" tIns="13335" rIns="0" bIns="0" rtlCol="0" anchor="ctr">
            <a:spAutoFit/>
          </a:bodyPr>
          <a:lstStyle/>
          <a:p>
            <a:pPr marL="24765">
              <a:lnSpc>
                <a:spcPts val="3240"/>
              </a:lnSpc>
              <a:spcBef>
                <a:spcPts val="105"/>
              </a:spcBef>
              <a:tabLst>
                <a:tab pos="368300" algn="l"/>
                <a:tab pos="368935" algn="l"/>
              </a:tabLst>
            </a:pPr>
            <a:r>
              <a:rPr lang="en-US" sz="4000" spc="-5" dirty="0">
                <a:latin typeface="Nimbus Sans L"/>
                <a:ea typeface="+mn-ea"/>
                <a:cs typeface="Nimbus Sans L"/>
              </a:rPr>
              <a:t>Unsupervised Learning</a:t>
            </a:r>
            <a:endParaRPr sz="4000" spc="-5" dirty="0">
              <a:latin typeface="Nimbus Sans L"/>
              <a:ea typeface="+mn-ea"/>
              <a:cs typeface="Nimbus Sans L"/>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993240" y="1308240"/>
              <a:ext cx="7331760" cy="4937400"/>
            </p14:xfrm>
          </p:contentPart>
        </mc:Choice>
        <mc:Fallback>
          <p:pic>
            <p:nvPicPr>
              <p:cNvPr id="2" name="Ink 1"/>
              <p:cNvPicPr/>
              <p:nvPr/>
            </p:nvPicPr>
            <p:blipFill>
              <a:blip r:embed="rId3"/>
              <a:stretch>
                <a:fillRect/>
              </a:stretch>
            </p:blipFill>
            <p:spPr>
              <a:xfrm>
                <a:off x="987840" y="1297080"/>
                <a:ext cx="7341120" cy="4955760"/>
              </a:xfrm>
              <a:prstGeom prst="rect">
                <a:avLst/>
              </a:prstGeom>
            </p:spPr>
          </p:pic>
        </mc:Fallback>
      </mc:AlternateContent>
    </p:spTree>
    <p:extLst>
      <p:ext uri="{BB962C8B-B14F-4D97-AF65-F5344CB8AC3E}">
        <p14:creationId xmlns:p14="http://schemas.microsoft.com/office/powerpoint/2010/main" val="309674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sz="4000" b="1" spc="-5" dirty="0">
                <a:latin typeface="Nimbus Sans L"/>
                <a:ea typeface="+mn-ea"/>
                <a:cs typeface="Nimbus Sans L"/>
              </a:rPr>
              <a:t>Why do we cluster?</a:t>
            </a:r>
          </a:p>
        </p:txBody>
      </p:sp>
      <p:sp>
        <p:nvSpPr>
          <p:cNvPr id="3" name="object 3"/>
          <p:cNvSpPr txBox="1"/>
          <p:nvPr/>
        </p:nvSpPr>
        <p:spPr>
          <a:xfrm>
            <a:off x="990600" y="938598"/>
            <a:ext cx="4966335" cy="2947602"/>
          </a:xfrm>
          <a:prstGeom prst="rect">
            <a:avLst/>
          </a:prstGeom>
        </p:spPr>
        <p:txBody>
          <a:bodyPr vert="horz" wrap="square" lIns="0" tIns="117475" rIns="0" bIns="0" rtlCol="0">
            <a:spAutoFit/>
          </a:bodyPr>
          <a:lstStyle/>
          <a:p>
            <a:pPr marL="12065">
              <a:spcBef>
                <a:spcPts val="925"/>
              </a:spcBef>
              <a:tabLst>
                <a:tab pos="355600" algn="l"/>
                <a:tab pos="356235" algn="l"/>
              </a:tabLst>
            </a:pPr>
            <a:r>
              <a:rPr sz="2400" b="1" spc="-5" dirty="0">
                <a:cs typeface="Nimbus Sans L"/>
              </a:rPr>
              <a:t>Counting</a:t>
            </a:r>
          </a:p>
          <a:p>
            <a:pPr marL="812165" marR="5080" lvl="1" indent="-342900">
              <a:spcBef>
                <a:spcPts val="620"/>
              </a:spcBef>
              <a:buFont typeface="Wingdings" panose="05000000000000000000" pitchFamily="2" charset="2"/>
              <a:buChar char="Ø"/>
              <a:tabLst>
                <a:tab pos="756920" algn="l"/>
              </a:tabLst>
            </a:pPr>
            <a:r>
              <a:rPr sz="2400" spc="-5" dirty="0">
                <a:cs typeface="Nimbus Sans L"/>
              </a:rPr>
              <a:t>Feature histograms: by grouping  similar features and counting how  many of each a data sample has</a:t>
            </a:r>
          </a:p>
          <a:p>
            <a:pPr marL="12065">
              <a:spcBef>
                <a:spcPts val="725"/>
              </a:spcBef>
              <a:tabLst>
                <a:tab pos="355600" algn="l"/>
                <a:tab pos="356235" algn="l"/>
              </a:tabLst>
            </a:pPr>
            <a:r>
              <a:rPr sz="2400" b="1" spc="-5" dirty="0">
                <a:cs typeface="Nimbus Sans L"/>
              </a:rPr>
              <a:t>Summarizing data</a:t>
            </a:r>
          </a:p>
          <a:p>
            <a:pPr marL="812165" lvl="1" indent="-342900">
              <a:spcBef>
                <a:spcPts val="625"/>
              </a:spcBef>
              <a:buFont typeface="Wingdings" panose="05000000000000000000" pitchFamily="2" charset="2"/>
              <a:buChar char="Ø"/>
              <a:tabLst>
                <a:tab pos="756920" algn="l"/>
              </a:tabLst>
            </a:pPr>
            <a:r>
              <a:rPr sz="2400" spc="-5" dirty="0">
                <a:cs typeface="Nimbus Sans L"/>
              </a:rPr>
              <a:t>Look at large amounts of data</a:t>
            </a:r>
          </a:p>
        </p:txBody>
      </p:sp>
      <p:sp>
        <p:nvSpPr>
          <p:cNvPr id="4" name="object 4"/>
          <p:cNvSpPr txBox="1"/>
          <p:nvPr/>
        </p:nvSpPr>
        <p:spPr>
          <a:xfrm>
            <a:off x="609600" y="4075938"/>
            <a:ext cx="7010400" cy="2603277"/>
          </a:xfrm>
          <a:prstGeom prst="rect">
            <a:avLst/>
          </a:prstGeom>
        </p:spPr>
        <p:txBody>
          <a:bodyPr vert="horz" wrap="square" lIns="0" tIns="12700" rIns="0" bIns="0" rtlCol="0">
            <a:spAutoFit/>
          </a:bodyPr>
          <a:lstStyle/>
          <a:p>
            <a:pPr marL="1269365" marR="5080" indent="-342900">
              <a:spcBef>
                <a:spcPts val="100"/>
              </a:spcBef>
              <a:buFont typeface="Wingdings" panose="05000000000000000000" pitchFamily="2" charset="2"/>
              <a:buChar char="Ø"/>
            </a:pPr>
            <a:r>
              <a:rPr sz="2400" spc="-5" dirty="0">
                <a:cs typeface="Nimbus Sans L"/>
              </a:rPr>
              <a:t>Represent</a:t>
            </a:r>
            <a:r>
              <a:rPr sz="2400" spc="-270" dirty="0">
                <a:cs typeface="DejaVu Sans"/>
              </a:rPr>
              <a:t> </a:t>
            </a:r>
            <a:r>
              <a:rPr sz="2400" spc="-5" dirty="0">
                <a:cs typeface="Nimbus Sans L"/>
              </a:rPr>
              <a:t>a large continuous vector with the cluster number</a:t>
            </a:r>
          </a:p>
          <a:p>
            <a:pPr marL="469265">
              <a:spcBef>
                <a:spcPts val="725"/>
              </a:spcBef>
              <a:tabLst>
                <a:tab pos="812800" algn="l"/>
                <a:tab pos="813435" algn="l"/>
              </a:tabLst>
            </a:pPr>
            <a:r>
              <a:rPr sz="2400" b="1" spc="-5" dirty="0">
                <a:cs typeface="Nimbus Sans L"/>
              </a:rPr>
              <a:t>Prediction</a:t>
            </a:r>
          </a:p>
          <a:p>
            <a:pPr marL="1269365" marR="39370" lvl="1" indent="-342900">
              <a:spcBef>
                <a:spcPts val="620"/>
              </a:spcBef>
              <a:buFont typeface="Wingdings" panose="05000000000000000000" pitchFamily="2" charset="2"/>
              <a:buChar char="Ø"/>
              <a:tabLst>
                <a:tab pos="1214120" algn="l"/>
              </a:tabLst>
            </a:pPr>
            <a:r>
              <a:rPr sz="2400" spc="-5" dirty="0">
                <a:cs typeface="Nimbus Sans L"/>
              </a:rPr>
              <a:t>Data points in the same cluster may have the same labels</a:t>
            </a:r>
          </a:p>
          <a:p>
            <a:pPr marL="1269365" lvl="1" indent="-342900">
              <a:lnSpc>
                <a:spcPts val="2765"/>
              </a:lnSpc>
              <a:spcBef>
                <a:spcPts val="580"/>
              </a:spcBef>
              <a:buFont typeface="Wingdings" panose="05000000000000000000" pitchFamily="2" charset="2"/>
              <a:buChar char="Ø"/>
              <a:tabLst>
                <a:tab pos="1214120" algn="l"/>
              </a:tabLst>
            </a:pPr>
            <a:r>
              <a:rPr sz="2400" spc="-5" dirty="0">
                <a:cs typeface="Nimbus Sans L"/>
              </a:rPr>
              <a:t>Ask a human to label the clusters</a:t>
            </a:r>
          </a:p>
          <a:p>
            <a:pPr marL="12700">
              <a:lnSpc>
                <a:spcPts val="1145"/>
              </a:lnSpc>
            </a:pPr>
            <a:r>
              <a:rPr sz="1050" spc="-110" dirty="0" err="1" smtClean="0">
                <a:latin typeface="DejaVu Sans"/>
                <a:cs typeface="DejaVu Sans"/>
              </a:rPr>
              <a:t>Sl</a:t>
            </a:r>
            <a:endParaRPr sz="1050" dirty="0">
              <a:latin typeface="DejaVu Sans"/>
              <a:cs typeface="DejaVu Sans"/>
            </a:endParaRPr>
          </a:p>
        </p:txBody>
      </p:sp>
      <p:sp>
        <p:nvSpPr>
          <p:cNvPr id="5" name="object 5"/>
          <p:cNvSpPr/>
          <p:nvPr/>
        </p:nvSpPr>
        <p:spPr>
          <a:xfrm>
            <a:off x="7864476" y="2086057"/>
            <a:ext cx="3336924" cy="2714543"/>
          </a:xfrm>
          <a:prstGeom prst="rect">
            <a:avLst/>
          </a:prstGeom>
          <a:blipFill>
            <a:blip r:embed="rId2" cstate="print"/>
            <a:stretch>
              <a:fillRect/>
            </a:stretch>
          </a:blipFill>
        </p:spPr>
        <p:txBody>
          <a:bodyPr wrap="square" lIns="0" tIns="0" rIns="0" bIns="0" rtlCol="0"/>
          <a:lstStyle/>
          <a:p>
            <a:endParaRPr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6724080" y="3093840"/>
              <a:ext cx="5416920" cy="3312000"/>
            </p14:xfrm>
          </p:contentPart>
        </mc:Choice>
        <mc:Fallback>
          <p:pic>
            <p:nvPicPr>
              <p:cNvPr id="6" name="Ink 5"/>
              <p:cNvPicPr/>
              <p:nvPr/>
            </p:nvPicPr>
            <p:blipFill>
              <a:blip r:embed="rId4"/>
              <a:stretch>
                <a:fillRect/>
              </a:stretch>
            </p:blipFill>
            <p:spPr>
              <a:xfrm>
                <a:off x="6720120" y="3089880"/>
                <a:ext cx="5426280" cy="3319920"/>
              </a:xfrm>
              <a:prstGeom prst="rect">
                <a:avLst/>
              </a:prstGeom>
            </p:spPr>
          </p:pic>
        </mc:Fallback>
      </mc:AlternateContent>
    </p:spTree>
    <p:extLst>
      <p:ext uri="{BB962C8B-B14F-4D97-AF65-F5344CB8AC3E}">
        <p14:creationId xmlns:p14="http://schemas.microsoft.com/office/powerpoint/2010/main" val="17750643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0" y="1511020"/>
            <a:ext cx="7726680" cy="952184"/>
          </a:xfrm>
          <a:prstGeom prst="rect">
            <a:avLst/>
          </a:prstGeom>
        </p:spPr>
        <p:txBody>
          <a:bodyPr vert="horz" wrap="square" lIns="0" tIns="109855" rIns="0" bIns="0" rtlCol="0">
            <a:spAutoFit/>
          </a:bodyPr>
          <a:lstStyle/>
          <a:p>
            <a:pPr marL="355600" indent="-343535">
              <a:spcBef>
                <a:spcPts val="865"/>
              </a:spcBef>
              <a:buChar char="•"/>
              <a:tabLst>
                <a:tab pos="355600" algn="l"/>
                <a:tab pos="356235" algn="l"/>
              </a:tabLst>
            </a:pPr>
            <a:r>
              <a:rPr sz="2400" spc="-5" dirty="0">
                <a:latin typeface="Nimbus Sans L"/>
                <a:cs typeface="Nimbus Sans L"/>
              </a:rPr>
              <a:t>Cluster, then ask human to label groups</a:t>
            </a:r>
          </a:p>
          <a:p>
            <a:pPr marL="355600" indent="-343535">
              <a:spcBef>
                <a:spcPts val="770"/>
              </a:spcBef>
              <a:buChar char="•"/>
              <a:tabLst>
                <a:tab pos="355600" algn="l"/>
                <a:tab pos="356235" algn="l"/>
              </a:tabLst>
            </a:pPr>
            <a:r>
              <a:rPr sz="2400" spc="-5" dirty="0">
                <a:latin typeface="Nimbus Sans L"/>
                <a:cs typeface="Nimbus Sans L"/>
              </a:rPr>
              <a:t>Compute a histogram to summarize the data</a:t>
            </a:r>
          </a:p>
        </p:txBody>
      </p:sp>
      <p:sp>
        <p:nvSpPr>
          <p:cNvPr id="3" name="object 3"/>
          <p:cNvSpPr txBox="1">
            <a:spLocks noGrp="1"/>
          </p:cNvSpPr>
          <p:nvPr>
            <p:ph type="title"/>
          </p:nvPr>
        </p:nvSpPr>
        <p:spPr>
          <a:prstGeom prst="rect">
            <a:avLst/>
          </a:prstGeom>
        </p:spPr>
        <p:txBody>
          <a:bodyPr vert="horz" wrap="square" lIns="0" tIns="12065" rIns="0" bIns="0" rtlCol="0" anchor="ctr">
            <a:spAutoFit/>
          </a:bodyPr>
          <a:lstStyle/>
          <a:p>
            <a:pPr marL="355600" indent="-343535">
              <a:spcBef>
                <a:spcPts val="95"/>
              </a:spcBef>
              <a:buChar char="•"/>
              <a:tabLst>
                <a:tab pos="355600" algn="l"/>
                <a:tab pos="356235" algn="l"/>
              </a:tabLst>
            </a:pPr>
            <a:r>
              <a:rPr sz="2400" spc="-5" dirty="0">
                <a:latin typeface="Nimbus Sans L"/>
                <a:ea typeface="+mn-ea"/>
                <a:cs typeface="Nimbus Sans L"/>
              </a:rPr>
              <a:t>Two uses of clustering in one application</a:t>
            </a:r>
          </a:p>
        </p:txBody>
      </p:sp>
      <p:grpSp>
        <p:nvGrpSpPr>
          <p:cNvPr id="4" name="object 4"/>
          <p:cNvGrpSpPr/>
          <p:nvPr/>
        </p:nvGrpSpPr>
        <p:grpSpPr>
          <a:xfrm>
            <a:off x="5564123" y="2892552"/>
            <a:ext cx="3314700" cy="3081655"/>
            <a:chOff x="4040123" y="2892551"/>
            <a:chExt cx="3314700" cy="3081655"/>
          </a:xfrm>
        </p:grpSpPr>
        <p:sp>
          <p:nvSpPr>
            <p:cNvPr id="5" name="object 5"/>
            <p:cNvSpPr/>
            <p:nvPr/>
          </p:nvSpPr>
          <p:spPr>
            <a:xfrm>
              <a:off x="6637019" y="3465575"/>
              <a:ext cx="175259" cy="173736"/>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6623303" y="3102863"/>
              <a:ext cx="173736" cy="173736"/>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6905244" y="3276599"/>
              <a:ext cx="175259" cy="173736"/>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040123" y="2945891"/>
              <a:ext cx="3162300" cy="3028187"/>
            </a:xfrm>
            <a:prstGeom prst="rect">
              <a:avLst/>
            </a:prstGeom>
            <a:blipFill>
              <a:blip r:embed="rId5" cstate="print"/>
              <a:stretch>
                <a:fillRect/>
              </a:stretch>
            </a:blipFill>
          </p:spPr>
          <p:txBody>
            <a:bodyPr wrap="square" lIns="0" tIns="0" rIns="0" bIns="0" rtlCol="0"/>
            <a:lstStyle/>
            <a:p>
              <a:endParaRPr dirty="0"/>
            </a:p>
          </p:txBody>
        </p:sp>
        <p:sp>
          <p:nvSpPr>
            <p:cNvPr id="9" name="object 9"/>
            <p:cNvSpPr/>
            <p:nvPr/>
          </p:nvSpPr>
          <p:spPr>
            <a:xfrm>
              <a:off x="6406133" y="2905505"/>
              <a:ext cx="935990" cy="833755"/>
            </a:xfrm>
            <a:custGeom>
              <a:avLst/>
              <a:gdLst/>
              <a:ahLst/>
              <a:cxnLst/>
              <a:rect l="l" t="t" r="r" b="b"/>
              <a:pathLst>
                <a:path w="935990" h="833754">
                  <a:moveTo>
                    <a:pt x="137794" y="101473"/>
                  </a:moveTo>
                  <a:lnTo>
                    <a:pt x="118945" y="106604"/>
                  </a:lnTo>
                  <a:lnTo>
                    <a:pt x="96916" y="110331"/>
                  </a:lnTo>
                  <a:lnTo>
                    <a:pt x="77198" y="116867"/>
                  </a:lnTo>
                  <a:lnTo>
                    <a:pt x="65277" y="130429"/>
                  </a:lnTo>
                  <a:lnTo>
                    <a:pt x="62864" y="137668"/>
                  </a:lnTo>
                  <a:lnTo>
                    <a:pt x="62229" y="145923"/>
                  </a:lnTo>
                  <a:lnTo>
                    <a:pt x="58038" y="152273"/>
                  </a:lnTo>
                  <a:lnTo>
                    <a:pt x="53252" y="158238"/>
                  </a:lnTo>
                  <a:lnTo>
                    <a:pt x="47751" y="163607"/>
                  </a:lnTo>
                  <a:lnTo>
                    <a:pt x="41965" y="168739"/>
                  </a:lnTo>
                  <a:lnTo>
                    <a:pt x="36321" y="173990"/>
                  </a:lnTo>
                  <a:lnTo>
                    <a:pt x="32521" y="184812"/>
                  </a:lnTo>
                  <a:lnTo>
                    <a:pt x="28686" y="195611"/>
                  </a:lnTo>
                  <a:lnTo>
                    <a:pt x="25017" y="206458"/>
                  </a:lnTo>
                  <a:lnTo>
                    <a:pt x="21716" y="217424"/>
                  </a:lnTo>
                  <a:lnTo>
                    <a:pt x="19710" y="226456"/>
                  </a:lnTo>
                  <a:lnTo>
                    <a:pt x="18145" y="235585"/>
                  </a:lnTo>
                  <a:lnTo>
                    <a:pt x="16555" y="244713"/>
                  </a:lnTo>
                  <a:lnTo>
                    <a:pt x="1708" y="292465"/>
                  </a:lnTo>
                  <a:lnTo>
                    <a:pt x="0" y="297180"/>
                  </a:lnTo>
                  <a:lnTo>
                    <a:pt x="1045" y="347953"/>
                  </a:lnTo>
                  <a:lnTo>
                    <a:pt x="1688" y="398751"/>
                  </a:lnTo>
                  <a:lnTo>
                    <a:pt x="2532" y="449537"/>
                  </a:lnTo>
                  <a:lnTo>
                    <a:pt x="4181" y="500274"/>
                  </a:lnTo>
                  <a:lnTo>
                    <a:pt x="7238" y="550926"/>
                  </a:lnTo>
                  <a:lnTo>
                    <a:pt x="18061" y="567088"/>
                  </a:lnTo>
                  <a:lnTo>
                    <a:pt x="21716" y="572643"/>
                  </a:lnTo>
                  <a:lnTo>
                    <a:pt x="24612" y="581306"/>
                  </a:lnTo>
                  <a:lnTo>
                    <a:pt x="31257" y="601186"/>
                  </a:lnTo>
                  <a:lnTo>
                    <a:pt x="38594" y="623113"/>
                  </a:lnTo>
                  <a:lnTo>
                    <a:pt x="43561" y="637921"/>
                  </a:lnTo>
                  <a:lnTo>
                    <a:pt x="45974" y="645160"/>
                  </a:lnTo>
                  <a:lnTo>
                    <a:pt x="46481" y="653288"/>
                  </a:lnTo>
                  <a:lnTo>
                    <a:pt x="50800" y="659638"/>
                  </a:lnTo>
                  <a:lnTo>
                    <a:pt x="65277" y="681355"/>
                  </a:lnTo>
                  <a:lnTo>
                    <a:pt x="71582" y="700597"/>
                  </a:lnTo>
                  <a:lnTo>
                    <a:pt x="72755" y="703373"/>
                  </a:lnTo>
                  <a:lnTo>
                    <a:pt x="75618" y="707840"/>
                  </a:lnTo>
                  <a:lnTo>
                    <a:pt x="86994" y="732155"/>
                  </a:lnTo>
                  <a:lnTo>
                    <a:pt x="90634" y="741257"/>
                  </a:lnTo>
                  <a:lnTo>
                    <a:pt x="93916" y="750490"/>
                  </a:lnTo>
                  <a:lnTo>
                    <a:pt x="97389" y="759604"/>
                  </a:lnTo>
                  <a:lnTo>
                    <a:pt x="119697" y="793797"/>
                  </a:lnTo>
                  <a:lnTo>
                    <a:pt x="152060" y="814417"/>
                  </a:lnTo>
                  <a:lnTo>
                    <a:pt x="193990" y="822983"/>
                  </a:lnTo>
                  <a:lnTo>
                    <a:pt x="233928" y="830079"/>
                  </a:lnTo>
                  <a:lnTo>
                    <a:pt x="253872" y="833628"/>
                  </a:lnTo>
                  <a:lnTo>
                    <a:pt x="703580" y="826389"/>
                  </a:lnTo>
                  <a:lnTo>
                    <a:pt x="710981" y="825454"/>
                  </a:lnTo>
                  <a:lnTo>
                    <a:pt x="718216" y="823483"/>
                  </a:lnTo>
                  <a:lnTo>
                    <a:pt x="725404" y="821156"/>
                  </a:lnTo>
                  <a:lnTo>
                    <a:pt x="732663" y="819150"/>
                  </a:lnTo>
                  <a:lnTo>
                    <a:pt x="784365" y="806969"/>
                  </a:lnTo>
                  <a:lnTo>
                    <a:pt x="825724" y="785590"/>
                  </a:lnTo>
                  <a:lnTo>
                    <a:pt x="826658" y="782796"/>
                  </a:lnTo>
                  <a:lnTo>
                    <a:pt x="829522" y="781859"/>
                  </a:lnTo>
                  <a:lnTo>
                    <a:pt x="870505" y="761176"/>
                  </a:lnTo>
                  <a:lnTo>
                    <a:pt x="897715" y="728922"/>
                  </a:lnTo>
                  <a:lnTo>
                    <a:pt x="911655" y="694880"/>
                  </a:lnTo>
                  <a:lnTo>
                    <a:pt x="914288" y="687895"/>
                  </a:lnTo>
                  <a:lnTo>
                    <a:pt x="918565" y="681291"/>
                  </a:lnTo>
                  <a:lnTo>
                    <a:pt x="928496" y="666877"/>
                  </a:lnTo>
                  <a:lnTo>
                    <a:pt x="930717" y="656036"/>
                  </a:lnTo>
                  <a:lnTo>
                    <a:pt x="933211" y="645207"/>
                  </a:lnTo>
                  <a:lnTo>
                    <a:pt x="935158" y="634355"/>
                  </a:lnTo>
                  <a:lnTo>
                    <a:pt x="935736" y="623443"/>
                  </a:lnTo>
                  <a:lnTo>
                    <a:pt x="933561" y="583463"/>
                  </a:lnTo>
                  <a:lnTo>
                    <a:pt x="930148" y="543544"/>
                  </a:lnTo>
                  <a:lnTo>
                    <a:pt x="925877" y="503695"/>
                  </a:lnTo>
                  <a:lnTo>
                    <a:pt x="921131" y="463931"/>
                  </a:lnTo>
                  <a:lnTo>
                    <a:pt x="905700" y="426481"/>
                  </a:lnTo>
                  <a:lnTo>
                    <a:pt x="874117" y="391699"/>
                  </a:lnTo>
                  <a:lnTo>
                    <a:pt x="865155" y="385699"/>
                  </a:lnTo>
                  <a:lnTo>
                    <a:pt x="857003" y="378936"/>
                  </a:lnTo>
                  <a:lnTo>
                    <a:pt x="848613" y="369697"/>
                  </a:lnTo>
                  <a:lnTo>
                    <a:pt x="833189" y="348890"/>
                  </a:lnTo>
                  <a:lnTo>
                    <a:pt x="834755" y="348408"/>
                  </a:lnTo>
                  <a:lnTo>
                    <a:pt x="834201" y="347712"/>
                  </a:lnTo>
                  <a:lnTo>
                    <a:pt x="812418" y="326263"/>
                  </a:lnTo>
                  <a:lnTo>
                    <a:pt x="810877" y="317069"/>
                  </a:lnTo>
                  <a:lnTo>
                    <a:pt x="809513" y="307863"/>
                  </a:lnTo>
                  <a:lnTo>
                    <a:pt x="807793" y="298777"/>
                  </a:lnTo>
                  <a:lnTo>
                    <a:pt x="805180" y="289941"/>
                  </a:lnTo>
                  <a:lnTo>
                    <a:pt x="802130" y="284226"/>
                  </a:lnTo>
                  <a:lnTo>
                    <a:pt x="798115" y="278987"/>
                  </a:lnTo>
                  <a:lnTo>
                    <a:pt x="793982" y="273796"/>
                  </a:lnTo>
                  <a:lnTo>
                    <a:pt x="790574" y="268224"/>
                  </a:lnTo>
                  <a:lnTo>
                    <a:pt x="782853" y="250320"/>
                  </a:lnTo>
                  <a:lnTo>
                    <a:pt x="775668" y="232156"/>
                  </a:lnTo>
                  <a:lnTo>
                    <a:pt x="768697" y="213895"/>
                  </a:lnTo>
                  <a:lnTo>
                    <a:pt x="761618" y="195707"/>
                  </a:lnTo>
                  <a:lnTo>
                    <a:pt x="751079" y="168761"/>
                  </a:lnTo>
                  <a:lnTo>
                    <a:pt x="745601" y="156543"/>
                  </a:lnTo>
                  <a:lnTo>
                    <a:pt x="737240" y="143968"/>
                  </a:lnTo>
                  <a:lnTo>
                    <a:pt x="718058" y="115951"/>
                  </a:lnTo>
                  <a:lnTo>
                    <a:pt x="710027" y="103663"/>
                  </a:lnTo>
                  <a:lnTo>
                    <a:pt x="681863" y="72517"/>
                  </a:lnTo>
                  <a:lnTo>
                    <a:pt x="660038" y="61658"/>
                  </a:lnTo>
                  <a:lnTo>
                    <a:pt x="652780" y="58039"/>
                  </a:lnTo>
                  <a:lnTo>
                    <a:pt x="634992" y="47017"/>
                  </a:lnTo>
                  <a:lnTo>
                    <a:pt x="631253" y="43688"/>
                  </a:lnTo>
                  <a:lnTo>
                    <a:pt x="627419" y="42072"/>
                  </a:lnTo>
                  <a:lnTo>
                    <a:pt x="609345" y="36195"/>
                  </a:lnTo>
                  <a:lnTo>
                    <a:pt x="603932" y="32450"/>
                  </a:lnTo>
                  <a:lnTo>
                    <a:pt x="598614" y="28622"/>
                  </a:lnTo>
                  <a:lnTo>
                    <a:pt x="593201" y="24961"/>
                  </a:lnTo>
                  <a:lnTo>
                    <a:pt x="587501" y="21717"/>
                  </a:lnTo>
                  <a:lnTo>
                    <a:pt x="580643" y="18288"/>
                  </a:lnTo>
                  <a:lnTo>
                    <a:pt x="572896" y="17145"/>
                  </a:lnTo>
                  <a:lnTo>
                    <a:pt x="565785" y="14478"/>
                  </a:lnTo>
                  <a:lnTo>
                    <a:pt x="556680" y="10965"/>
                  </a:lnTo>
                  <a:lnTo>
                    <a:pt x="547624" y="7334"/>
                  </a:lnTo>
                  <a:lnTo>
                    <a:pt x="538567" y="3655"/>
                  </a:lnTo>
                  <a:lnTo>
                    <a:pt x="529463" y="0"/>
                  </a:lnTo>
                  <a:lnTo>
                    <a:pt x="491418" y="1631"/>
                  </a:lnTo>
                  <a:lnTo>
                    <a:pt x="453326" y="3143"/>
                  </a:lnTo>
                  <a:lnTo>
                    <a:pt x="415234" y="4893"/>
                  </a:lnTo>
                  <a:lnTo>
                    <a:pt x="377189" y="7239"/>
                  </a:lnTo>
                  <a:lnTo>
                    <a:pt x="333629" y="14478"/>
                  </a:lnTo>
                  <a:lnTo>
                    <a:pt x="317519" y="25640"/>
                  </a:lnTo>
                  <a:lnTo>
                    <a:pt x="311912" y="28956"/>
                  </a:lnTo>
                  <a:lnTo>
                    <a:pt x="304867" y="31372"/>
                  </a:lnTo>
                  <a:lnTo>
                    <a:pt x="297561" y="33051"/>
                  </a:lnTo>
                  <a:lnTo>
                    <a:pt x="290159" y="34492"/>
                  </a:lnTo>
                  <a:lnTo>
                    <a:pt x="282829" y="36195"/>
                  </a:lnTo>
                  <a:lnTo>
                    <a:pt x="275589" y="38354"/>
                  </a:lnTo>
                  <a:lnTo>
                    <a:pt x="268477" y="41402"/>
                  </a:lnTo>
                  <a:lnTo>
                    <a:pt x="261112" y="43434"/>
                  </a:lnTo>
                  <a:lnTo>
                    <a:pt x="233618" y="50984"/>
                  </a:lnTo>
                  <a:lnTo>
                    <a:pt x="231378" y="51069"/>
                  </a:lnTo>
                  <a:lnTo>
                    <a:pt x="210312" y="58039"/>
                  </a:lnTo>
                  <a:lnTo>
                    <a:pt x="205043" y="62015"/>
                  </a:lnTo>
                  <a:lnTo>
                    <a:pt x="199882" y="66230"/>
                  </a:lnTo>
                  <a:lnTo>
                    <a:pt x="194506" y="69969"/>
                  </a:lnTo>
                  <a:lnTo>
                    <a:pt x="188594" y="72517"/>
                  </a:lnTo>
                  <a:lnTo>
                    <a:pt x="175621" y="77827"/>
                  </a:lnTo>
                  <a:lnTo>
                    <a:pt x="163861" y="85280"/>
                  </a:lnTo>
                  <a:lnTo>
                    <a:pt x="151768" y="93591"/>
                  </a:lnTo>
                  <a:lnTo>
                    <a:pt x="137794" y="101473"/>
                  </a:lnTo>
                  <a:close/>
                </a:path>
              </a:pathLst>
            </a:custGeom>
            <a:ln w="25908">
              <a:solidFill>
                <a:srgbClr val="92D050"/>
              </a:solidFill>
            </a:ln>
          </p:spPr>
          <p:txBody>
            <a:bodyPr wrap="square" lIns="0" tIns="0" rIns="0" bIns="0" rtlCol="0"/>
            <a:lstStyle/>
            <a:p>
              <a:endParaRPr dirty="0"/>
            </a:p>
          </p:txBody>
        </p:sp>
      </p:grpSp>
      <p:sp>
        <p:nvSpPr>
          <p:cNvPr id="10" name="object 10"/>
          <p:cNvSpPr txBox="1"/>
          <p:nvPr/>
        </p:nvSpPr>
        <p:spPr>
          <a:xfrm>
            <a:off x="4755578" y="2945892"/>
            <a:ext cx="659448" cy="814325"/>
          </a:xfrm>
          <a:prstGeom prst="rect">
            <a:avLst/>
          </a:prstGeom>
        </p:spPr>
        <p:txBody>
          <a:bodyPr vert="horz" wrap="square" lIns="0" tIns="90170" rIns="0" bIns="0" rtlCol="0">
            <a:spAutoFit/>
          </a:bodyPr>
          <a:lstStyle/>
          <a:p>
            <a:pPr marR="29845" algn="ctr">
              <a:spcBef>
                <a:spcPts val="710"/>
              </a:spcBef>
            </a:pPr>
            <a:r>
              <a:rPr spc="-235" dirty="0">
                <a:solidFill>
                  <a:srgbClr val="FF0000"/>
                </a:solidFill>
                <a:latin typeface="DejaVu Sans"/>
                <a:cs typeface="DejaVu Sans"/>
              </a:rPr>
              <a:t>1</a:t>
            </a:r>
            <a:endParaRPr dirty="0">
              <a:latin typeface="DejaVu Sans"/>
              <a:cs typeface="DejaVu Sans"/>
            </a:endParaRPr>
          </a:p>
          <a:p>
            <a:pPr algn="ctr">
              <a:spcBef>
                <a:spcPts val="605"/>
              </a:spcBef>
            </a:pPr>
            <a:r>
              <a:rPr sz="2400" spc="-5" dirty="0">
                <a:latin typeface="Nimbus Sans L"/>
                <a:cs typeface="Nimbus Sans L"/>
              </a:rPr>
              <a:t>“cat”</a:t>
            </a:r>
          </a:p>
        </p:txBody>
      </p:sp>
      <p:sp>
        <p:nvSpPr>
          <p:cNvPr id="11" name="object 11"/>
          <p:cNvSpPr txBox="1"/>
          <p:nvPr/>
        </p:nvSpPr>
        <p:spPr>
          <a:xfrm>
            <a:off x="9015221" y="2905720"/>
            <a:ext cx="1147063" cy="735458"/>
          </a:xfrm>
          <a:prstGeom prst="rect">
            <a:avLst/>
          </a:prstGeom>
        </p:spPr>
        <p:txBody>
          <a:bodyPr vert="horz" wrap="square" lIns="0" tIns="50165" rIns="0" bIns="0" rtlCol="0">
            <a:spAutoFit/>
          </a:bodyPr>
          <a:lstStyle/>
          <a:p>
            <a:pPr marR="86995" algn="ctr">
              <a:spcBef>
                <a:spcPts val="395"/>
              </a:spcBef>
            </a:pPr>
            <a:r>
              <a:rPr spc="-235" dirty="0">
                <a:solidFill>
                  <a:srgbClr val="92D050"/>
                </a:solidFill>
                <a:latin typeface="DejaVu Sans"/>
                <a:cs typeface="DejaVu Sans"/>
              </a:rPr>
              <a:t>2</a:t>
            </a:r>
            <a:endParaRPr dirty="0">
              <a:latin typeface="DejaVu Sans"/>
              <a:cs typeface="DejaVu Sans"/>
            </a:endParaRPr>
          </a:p>
          <a:p>
            <a:pPr algn="ctr">
              <a:spcBef>
                <a:spcPts val="290"/>
              </a:spcBef>
            </a:pPr>
            <a:r>
              <a:rPr spc="-175" dirty="0">
                <a:solidFill>
                  <a:srgbClr val="92D050"/>
                </a:solidFill>
                <a:latin typeface="DejaVu Sans"/>
                <a:cs typeface="DejaVu Sans"/>
              </a:rPr>
              <a:t>“</a:t>
            </a:r>
            <a:r>
              <a:rPr sz="2400" spc="-5" dirty="0">
                <a:latin typeface="Nimbus Sans L"/>
                <a:cs typeface="Nimbus Sans L"/>
              </a:rPr>
              <a:t>panda”</a:t>
            </a:r>
          </a:p>
        </p:txBody>
      </p:sp>
      <p:sp>
        <p:nvSpPr>
          <p:cNvPr id="12" name="object 12"/>
          <p:cNvSpPr txBox="1"/>
          <p:nvPr/>
        </p:nvSpPr>
        <p:spPr>
          <a:xfrm>
            <a:off x="6637146" y="5590743"/>
            <a:ext cx="1059054" cy="713016"/>
          </a:xfrm>
          <a:prstGeom prst="rect">
            <a:avLst/>
          </a:prstGeom>
        </p:spPr>
        <p:txBody>
          <a:bodyPr vert="horz" wrap="square" lIns="0" tIns="40640" rIns="0" bIns="0" rtlCol="0">
            <a:spAutoFit/>
          </a:bodyPr>
          <a:lstStyle/>
          <a:p>
            <a:pPr marR="69850" algn="ctr">
              <a:spcBef>
                <a:spcPts val="320"/>
              </a:spcBef>
            </a:pPr>
            <a:r>
              <a:rPr spc="-235" dirty="0">
                <a:solidFill>
                  <a:srgbClr val="6F2F9F"/>
                </a:solidFill>
                <a:latin typeface="DejaVu Sans"/>
                <a:cs typeface="DejaVu Sans"/>
              </a:rPr>
              <a:t>3</a:t>
            </a:r>
            <a:endParaRPr dirty="0">
              <a:latin typeface="DejaVu Sans"/>
              <a:cs typeface="DejaVu Sans"/>
            </a:endParaRPr>
          </a:p>
          <a:p>
            <a:pPr algn="ctr">
              <a:spcBef>
                <a:spcPts val="220"/>
              </a:spcBef>
            </a:pPr>
            <a:r>
              <a:rPr spc="-250" dirty="0">
                <a:solidFill>
                  <a:srgbClr val="6F2F9F"/>
                </a:solidFill>
                <a:latin typeface="DejaVu Sans"/>
                <a:cs typeface="DejaVu Sans"/>
              </a:rPr>
              <a:t>“</a:t>
            </a:r>
            <a:r>
              <a:rPr sz="2400" spc="-5" dirty="0">
                <a:latin typeface="Nimbus Sans L"/>
                <a:cs typeface="Nimbus Sans L"/>
              </a:rPr>
              <a:t>giraffe”</a:t>
            </a:r>
          </a:p>
        </p:txBody>
      </p:sp>
      <p:grpSp>
        <p:nvGrpSpPr>
          <p:cNvPr id="13" name="object 13"/>
          <p:cNvGrpSpPr/>
          <p:nvPr/>
        </p:nvGrpSpPr>
        <p:grpSpPr>
          <a:xfrm>
            <a:off x="2801111" y="3845815"/>
            <a:ext cx="1327150" cy="1826895"/>
            <a:chOff x="1277111" y="3845814"/>
            <a:chExt cx="1327150" cy="1826895"/>
          </a:xfrm>
        </p:grpSpPr>
        <p:sp>
          <p:nvSpPr>
            <p:cNvPr id="14" name="object 14"/>
            <p:cNvSpPr/>
            <p:nvPr/>
          </p:nvSpPr>
          <p:spPr>
            <a:xfrm>
              <a:off x="1277112" y="3845813"/>
              <a:ext cx="1327150" cy="1826895"/>
            </a:xfrm>
            <a:custGeom>
              <a:avLst/>
              <a:gdLst/>
              <a:ahLst/>
              <a:cxnLst/>
              <a:rect l="l" t="t" r="r" b="b"/>
              <a:pathLst>
                <a:path w="1327150" h="1826895">
                  <a:moveTo>
                    <a:pt x="1327150" y="1769364"/>
                  </a:moveTo>
                  <a:lnTo>
                    <a:pt x="1289050" y="1750314"/>
                  </a:lnTo>
                  <a:lnTo>
                    <a:pt x="1212850" y="1712214"/>
                  </a:lnTo>
                  <a:lnTo>
                    <a:pt x="1212850" y="1750314"/>
                  </a:lnTo>
                  <a:lnTo>
                    <a:pt x="76200" y="1750314"/>
                  </a:lnTo>
                  <a:lnTo>
                    <a:pt x="76200" y="114300"/>
                  </a:lnTo>
                  <a:lnTo>
                    <a:pt x="114300" y="114300"/>
                  </a:lnTo>
                  <a:lnTo>
                    <a:pt x="104775" y="95250"/>
                  </a:lnTo>
                  <a:lnTo>
                    <a:pt x="57150" y="0"/>
                  </a:lnTo>
                  <a:lnTo>
                    <a:pt x="0" y="114300"/>
                  </a:lnTo>
                  <a:lnTo>
                    <a:pt x="38100" y="114300"/>
                  </a:lnTo>
                  <a:lnTo>
                    <a:pt x="38100" y="1777022"/>
                  </a:lnTo>
                  <a:lnTo>
                    <a:pt x="57150" y="1777022"/>
                  </a:lnTo>
                  <a:lnTo>
                    <a:pt x="57150" y="1788414"/>
                  </a:lnTo>
                  <a:lnTo>
                    <a:pt x="1212850" y="1788414"/>
                  </a:lnTo>
                  <a:lnTo>
                    <a:pt x="1212850" y="1826514"/>
                  </a:lnTo>
                  <a:lnTo>
                    <a:pt x="1289050" y="1788414"/>
                  </a:lnTo>
                  <a:lnTo>
                    <a:pt x="1327150" y="1769364"/>
                  </a:lnTo>
                  <a:close/>
                </a:path>
              </a:pathLst>
            </a:custGeom>
            <a:solidFill>
              <a:srgbClr val="000000"/>
            </a:solidFill>
          </p:spPr>
          <p:txBody>
            <a:bodyPr wrap="square" lIns="0" tIns="0" rIns="0" bIns="0" rtlCol="0"/>
            <a:lstStyle/>
            <a:p>
              <a:endParaRPr dirty="0"/>
            </a:p>
          </p:txBody>
        </p:sp>
        <p:sp>
          <p:nvSpPr>
            <p:cNvPr id="15" name="object 15"/>
            <p:cNvSpPr/>
            <p:nvPr/>
          </p:nvSpPr>
          <p:spPr>
            <a:xfrm>
              <a:off x="1470660" y="4640579"/>
              <a:ext cx="897890" cy="974090"/>
            </a:xfrm>
            <a:custGeom>
              <a:avLst/>
              <a:gdLst/>
              <a:ahLst/>
              <a:cxnLst/>
              <a:rect l="l" t="t" r="r" b="b"/>
              <a:pathLst>
                <a:path w="897889" h="974089">
                  <a:moveTo>
                    <a:pt x="202692" y="0"/>
                  </a:moveTo>
                  <a:lnTo>
                    <a:pt x="0" y="0"/>
                  </a:lnTo>
                  <a:lnTo>
                    <a:pt x="0" y="966216"/>
                  </a:lnTo>
                  <a:lnTo>
                    <a:pt x="202692" y="966216"/>
                  </a:lnTo>
                  <a:lnTo>
                    <a:pt x="202692" y="0"/>
                  </a:lnTo>
                  <a:close/>
                </a:path>
                <a:path w="897889" h="974089">
                  <a:moveTo>
                    <a:pt x="542544" y="742188"/>
                  </a:moveTo>
                  <a:lnTo>
                    <a:pt x="339852" y="742188"/>
                  </a:lnTo>
                  <a:lnTo>
                    <a:pt x="339852" y="966216"/>
                  </a:lnTo>
                  <a:lnTo>
                    <a:pt x="542544" y="966216"/>
                  </a:lnTo>
                  <a:lnTo>
                    <a:pt x="542544" y="742188"/>
                  </a:lnTo>
                  <a:close/>
                </a:path>
                <a:path w="897889" h="974089">
                  <a:moveTo>
                    <a:pt x="897636" y="126492"/>
                  </a:moveTo>
                  <a:lnTo>
                    <a:pt x="694944" y="126492"/>
                  </a:lnTo>
                  <a:lnTo>
                    <a:pt x="694944" y="973836"/>
                  </a:lnTo>
                  <a:lnTo>
                    <a:pt x="897636" y="973836"/>
                  </a:lnTo>
                  <a:lnTo>
                    <a:pt x="897636" y="126492"/>
                  </a:lnTo>
                  <a:close/>
                </a:path>
              </a:pathLst>
            </a:custGeom>
            <a:solidFill>
              <a:srgbClr val="4F81BC"/>
            </a:solidFill>
          </p:spPr>
          <p:txBody>
            <a:bodyPr wrap="square" lIns="0" tIns="0" rIns="0" bIns="0" rtlCol="0"/>
            <a:lstStyle/>
            <a:p>
              <a:endParaRPr dirty="0"/>
            </a:p>
          </p:txBody>
        </p:sp>
      </p:grpSp>
      <p:sp>
        <p:nvSpPr>
          <p:cNvPr id="16" name="object 16"/>
          <p:cNvSpPr txBox="1"/>
          <p:nvPr/>
        </p:nvSpPr>
        <p:spPr>
          <a:xfrm>
            <a:off x="2801112" y="5823900"/>
            <a:ext cx="2118623" cy="382156"/>
          </a:xfrm>
          <a:prstGeom prst="rect">
            <a:avLst/>
          </a:prstGeom>
        </p:spPr>
        <p:txBody>
          <a:bodyPr vert="horz" wrap="square" lIns="0" tIns="12700" rIns="0" bIns="0" rtlCol="0">
            <a:spAutoFit/>
          </a:bodyPr>
          <a:lstStyle/>
          <a:p>
            <a:pPr marL="12700">
              <a:spcBef>
                <a:spcPts val="100"/>
              </a:spcBef>
            </a:pPr>
            <a:r>
              <a:rPr sz="2400" spc="-5" dirty="0">
                <a:latin typeface="Nimbus Sans L"/>
                <a:cs typeface="Nimbus Sans L"/>
              </a:rPr>
              <a:t>Feature cluster</a:t>
            </a:r>
          </a:p>
        </p:txBody>
      </p:sp>
      <p:sp>
        <p:nvSpPr>
          <p:cNvPr id="17" name="object 17"/>
          <p:cNvSpPr txBox="1"/>
          <p:nvPr/>
        </p:nvSpPr>
        <p:spPr>
          <a:xfrm>
            <a:off x="2373121" y="3450335"/>
            <a:ext cx="230832" cy="2770963"/>
          </a:xfrm>
          <a:prstGeom prst="rect">
            <a:avLst/>
          </a:prstGeom>
        </p:spPr>
        <p:txBody>
          <a:bodyPr vert="vert270" wrap="square" lIns="0" tIns="0" rIns="0" bIns="0" rtlCol="0">
            <a:spAutoFit/>
          </a:bodyPr>
          <a:lstStyle/>
          <a:p>
            <a:pPr marL="12700">
              <a:lnSpc>
                <a:spcPts val="1810"/>
              </a:lnSpc>
            </a:pPr>
            <a:r>
              <a:rPr sz="2400" spc="-5" dirty="0">
                <a:latin typeface="Nimbus Sans L"/>
                <a:cs typeface="Nimbus Sans L"/>
              </a:rPr>
              <a:t>Count in this sample</a:t>
            </a:r>
          </a:p>
        </p:txBody>
      </p:sp>
      <p:sp>
        <p:nvSpPr>
          <p:cNvPr id="18" name="object 18"/>
          <p:cNvSpPr txBox="1"/>
          <p:nvPr/>
        </p:nvSpPr>
        <p:spPr>
          <a:xfrm>
            <a:off x="2905505" y="6415532"/>
            <a:ext cx="1429956" cy="382156"/>
          </a:xfrm>
          <a:prstGeom prst="rect">
            <a:avLst/>
          </a:prstGeom>
        </p:spPr>
        <p:txBody>
          <a:bodyPr vert="horz" wrap="square" lIns="0" tIns="12700" rIns="0" bIns="0" rtlCol="0">
            <a:spAutoFit/>
          </a:bodyPr>
          <a:lstStyle/>
          <a:p>
            <a:pPr marL="12700">
              <a:spcBef>
                <a:spcPts val="100"/>
              </a:spcBef>
            </a:pPr>
            <a:r>
              <a:rPr sz="2400" spc="-5" dirty="0">
                <a:latin typeface="Nimbus Sans L"/>
                <a:cs typeface="Nimbus Sans L"/>
              </a:rPr>
              <a:t>3d feature</a:t>
            </a:r>
          </a:p>
        </p:txBody>
      </p:sp>
      <p:sp>
        <p:nvSpPr>
          <p:cNvPr id="19" name="object 19"/>
          <p:cNvSpPr txBox="1"/>
          <p:nvPr/>
        </p:nvSpPr>
        <p:spPr>
          <a:xfrm>
            <a:off x="6651243" y="6415532"/>
            <a:ext cx="1669796" cy="382156"/>
          </a:xfrm>
          <a:prstGeom prst="rect">
            <a:avLst/>
          </a:prstGeom>
        </p:spPr>
        <p:txBody>
          <a:bodyPr vert="horz" wrap="square" lIns="0" tIns="12700" rIns="0" bIns="0" rtlCol="0">
            <a:spAutoFit/>
          </a:bodyPr>
          <a:lstStyle/>
          <a:p>
            <a:pPr marL="12700">
              <a:spcBef>
                <a:spcPts val="100"/>
              </a:spcBef>
            </a:pPr>
            <a:r>
              <a:rPr sz="2400" spc="-5" dirty="0">
                <a:latin typeface="Nimbus Sans L"/>
                <a:cs typeface="Nimbus Sans L"/>
              </a:rPr>
              <a:t>2d feature</a:t>
            </a:r>
          </a:p>
        </p:txBody>
      </p:sp>
      <mc:AlternateContent xmlns:mc="http://schemas.openxmlformats.org/markup-compatibility/2006">
        <mc:Choice xmlns:p14="http://schemas.microsoft.com/office/powerpoint/2010/main" Requires="p14">
          <p:contentPart p14:bwMode="auto" r:id="rId6">
            <p14:nvContentPartPr>
              <p14:cNvPr id="20" name="Ink 19"/>
              <p14:cNvContentPartPr/>
              <p14:nvPr/>
            </p14:nvContentPartPr>
            <p14:xfrm>
              <a:off x="8603640" y="970200"/>
              <a:ext cx="3561840" cy="5106960"/>
            </p14:xfrm>
          </p:contentPart>
        </mc:Choice>
        <mc:Fallback>
          <p:pic>
            <p:nvPicPr>
              <p:cNvPr id="20" name="Ink 19"/>
              <p:cNvPicPr/>
              <p:nvPr/>
            </p:nvPicPr>
            <p:blipFill>
              <a:blip r:embed="rId7"/>
              <a:stretch>
                <a:fillRect/>
              </a:stretch>
            </p:blipFill>
            <p:spPr>
              <a:xfrm>
                <a:off x="8596080" y="964800"/>
                <a:ext cx="3573720" cy="5115240"/>
              </a:xfrm>
              <a:prstGeom prst="rect">
                <a:avLst/>
              </a:prstGeom>
            </p:spPr>
          </p:pic>
        </mc:Fallback>
      </mc:AlternateContent>
    </p:spTree>
    <p:extLst>
      <p:ext uri="{BB962C8B-B14F-4D97-AF65-F5344CB8AC3E}">
        <p14:creationId xmlns:p14="http://schemas.microsoft.com/office/powerpoint/2010/main" val="4254375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6" name="Google Shape;916;p39"/>
          <p:cNvSpPr txBox="1">
            <a:spLocks noGrp="1"/>
          </p:cNvSpPr>
          <p:nvPr>
            <p:ph type="title"/>
          </p:nvPr>
        </p:nvSpPr>
        <p:spPr>
          <a:xfrm>
            <a:off x="0" y="226236"/>
            <a:ext cx="10820400" cy="764364"/>
          </a:xfrm>
          <a:prstGeom prst="rect">
            <a:avLst/>
          </a:prstGeom>
          <a:noFill/>
          <a:ln>
            <a:noFill/>
          </a:ln>
        </p:spPr>
        <p:txBody>
          <a:bodyPr spcFirstLastPara="1" wrap="square" lIns="91425" tIns="45700" rIns="91425" bIns="45700" anchor="t" anchorCtr="0">
            <a:noAutofit/>
          </a:bodyPr>
          <a:lstStyle/>
          <a:p>
            <a:r>
              <a:rPr lang="en-IN" dirty="0">
                <a:effectLst/>
                <a:latin typeface="Helvetica" pitchFamily="2" charset="0"/>
              </a:rPr>
              <a:t>Methods for Constructing an Ensemble Classifier</a:t>
            </a:r>
          </a:p>
        </p:txBody>
      </p:sp>
      <p:sp>
        <p:nvSpPr>
          <p:cNvPr id="7" name="TextBox 6">
            <a:extLst>
              <a:ext uri="{FF2B5EF4-FFF2-40B4-BE49-F238E27FC236}">
                <a16:creationId xmlns:a16="http://schemas.microsoft.com/office/drawing/2014/main" xmlns="" id="{92E655B6-EE92-5733-DC22-0EAA78237FD8}"/>
              </a:ext>
            </a:extLst>
          </p:cNvPr>
          <p:cNvSpPr txBox="1"/>
          <p:nvPr/>
        </p:nvSpPr>
        <p:spPr>
          <a:xfrm>
            <a:off x="1143000" y="1371600"/>
            <a:ext cx="7696200" cy="2031325"/>
          </a:xfrm>
          <a:prstGeom prst="rect">
            <a:avLst/>
          </a:prstGeom>
          <a:noFill/>
        </p:spPr>
        <p:txBody>
          <a:bodyPr wrap="square">
            <a:spAutoFit/>
          </a:bodyPr>
          <a:lstStyle/>
          <a:p>
            <a:pPr marL="457200" indent="-457200">
              <a:lnSpc>
                <a:spcPct val="150000"/>
              </a:lnSpc>
              <a:buFont typeface="Wingdings" panose="05000000000000000000" pitchFamily="2" charset="2"/>
              <a:buChar char="v"/>
            </a:pPr>
            <a:r>
              <a:rPr lang="en-IN" sz="2800" dirty="0" smtClean="0">
                <a:effectLst/>
              </a:rPr>
              <a:t>By </a:t>
            </a:r>
            <a:r>
              <a:rPr lang="en-IN" sz="2800" dirty="0">
                <a:effectLst/>
              </a:rPr>
              <a:t>manipulating the training </a:t>
            </a:r>
            <a:r>
              <a:rPr lang="en-IN" sz="2800" dirty="0" smtClean="0">
                <a:effectLst/>
              </a:rPr>
              <a:t>set.</a:t>
            </a:r>
          </a:p>
          <a:p>
            <a:pPr marL="457200" indent="-457200">
              <a:lnSpc>
                <a:spcPct val="150000"/>
              </a:lnSpc>
              <a:buFont typeface="Wingdings" panose="05000000000000000000" pitchFamily="2" charset="2"/>
              <a:buChar char="v"/>
            </a:pPr>
            <a:r>
              <a:rPr lang="en-IN" sz="2800" dirty="0" smtClean="0">
                <a:effectLst/>
              </a:rPr>
              <a:t>By manipulating the input features.</a:t>
            </a:r>
          </a:p>
          <a:p>
            <a:pPr marL="457200" indent="-457200">
              <a:lnSpc>
                <a:spcPct val="150000"/>
              </a:lnSpc>
              <a:buFont typeface="Wingdings" panose="05000000000000000000" pitchFamily="2" charset="2"/>
              <a:buChar char="v"/>
            </a:pPr>
            <a:r>
              <a:rPr lang="en-IN" sz="2800" dirty="0" smtClean="0">
                <a:effectLst/>
              </a:rPr>
              <a:t>By </a:t>
            </a:r>
            <a:r>
              <a:rPr lang="en-IN" sz="2800" dirty="0">
                <a:effectLst/>
              </a:rPr>
              <a:t>manipulating the learning algorithm.</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503040" y="1430640"/>
              <a:ext cx="1482480" cy="1645200"/>
            </p14:xfrm>
          </p:contentPart>
        </mc:Choice>
        <mc:Fallback>
          <p:pic>
            <p:nvPicPr>
              <p:cNvPr id="2" name="Ink 1"/>
              <p:cNvPicPr/>
              <p:nvPr/>
            </p:nvPicPr>
            <p:blipFill>
              <a:blip r:embed="rId4"/>
              <a:stretch>
                <a:fillRect/>
              </a:stretch>
            </p:blipFill>
            <p:spPr>
              <a:xfrm>
                <a:off x="6500520" y="1422360"/>
                <a:ext cx="1491120" cy="1660320"/>
              </a:xfrm>
              <a:prstGeom prst="rect">
                <a:avLst/>
              </a:prstGeom>
            </p:spPr>
          </p:pic>
        </mc:Fallback>
      </mc:AlternateContent>
    </p:spTree>
    <p:extLst>
      <p:ext uri="{BB962C8B-B14F-4D97-AF65-F5344CB8AC3E}">
        <p14:creationId xmlns:p14="http://schemas.microsoft.com/office/powerpoint/2010/main" val="39387112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latin typeface="+mn-lt"/>
                <a:cs typeface="Nimbus Sans L"/>
              </a:rPr>
              <a:t>Clustering</a:t>
            </a:r>
            <a:r>
              <a:rPr spc="-60" dirty="0">
                <a:latin typeface="+mn-lt"/>
                <a:cs typeface="Nimbus Sans L"/>
              </a:rPr>
              <a:t> </a:t>
            </a:r>
            <a:r>
              <a:rPr dirty="0">
                <a:latin typeface="+mn-lt"/>
                <a:cs typeface="Nimbus Sans L"/>
              </a:rPr>
              <a:t>algorithms</a:t>
            </a:r>
          </a:p>
        </p:txBody>
      </p:sp>
      <p:sp>
        <p:nvSpPr>
          <p:cNvPr id="3" name="object 3"/>
          <p:cNvSpPr txBox="1"/>
          <p:nvPr/>
        </p:nvSpPr>
        <p:spPr>
          <a:xfrm>
            <a:off x="533400" y="1752600"/>
            <a:ext cx="11201400" cy="1547218"/>
          </a:xfrm>
          <a:prstGeom prst="rect">
            <a:avLst/>
          </a:prstGeom>
        </p:spPr>
        <p:txBody>
          <a:bodyPr vert="horz" wrap="square" lIns="0" tIns="99695" rIns="0" bIns="0" rtlCol="0">
            <a:spAutoFit/>
          </a:bodyPr>
          <a:lstStyle/>
          <a:p>
            <a:pPr marL="12065">
              <a:spcBef>
                <a:spcPts val="785"/>
              </a:spcBef>
              <a:tabLst>
                <a:tab pos="355600" algn="l"/>
                <a:tab pos="356235" algn="l"/>
              </a:tabLst>
            </a:pPr>
            <a:r>
              <a:rPr sz="2800" b="1" spc="-5" dirty="0">
                <a:cs typeface="Nimbus Sans L"/>
              </a:rPr>
              <a:t>In</a:t>
            </a:r>
            <a:r>
              <a:rPr sz="2800" b="1" spc="-10" dirty="0">
                <a:cs typeface="Nimbus Sans L"/>
              </a:rPr>
              <a:t> </a:t>
            </a:r>
            <a:r>
              <a:rPr sz="2800" b="1" spc="-5" dirty="0">
                <a:cs typeface="Nimbus Sans L"/>
              </a:rPr>
              <a:t>depth</a:t>
            </a:r>
            <a:endParaRPr sz="2800" b="1" dirty="0">
              <a:cs typeface="Nimbus Sans L"/>
            </a:endParaRPr>
          </a:p>
          <a:p>
            <a:pPr marL="926465" marR="1140460" lvl="1" indent="-457200">
              <a:spcBef>
                <a:spcPts val="590"/>
              </a:spcBef>
              <a:buFont typeface="Wingdings" panose="05000000000000000000" pitchFamily="2" charset="2"/>
              <a:buChar char="Ø"/>
              <a:tabLst>
                <a:tab pos="756920" algn="l"/>
              </a:tabLst>
            </a:pPr>
            <a:r>
              <a:rPr sz="2800" spc="-5" dirty="0">
                <a:cs typeface="Nimbus Sans L"/>
              </a:rPr>
              <a:t>K-means </a:t>
            </a:r>
            <a:r>
              <a:rPr sz="2800" dirty="0">
                <a:cs typeface="Nimbus Sans L"/>
              </a:rPr>
              <a:t>(iterate </a:t>
            </a:r>
            <a:r>
              <a:rPr sz="2800" spc="-5" dirty="0">
                <a:cs typeface="Nimbus Sans L"/>
              </a:rPr>
              <a:t>between finding </a:t>
            </a:r>
            <a:r>
              <a:rPr sz="2800" dirty="0">
                <a:cs typeface="Nimbus Sans L"/>
              </a:rPr>
              <a:t>centers </a:t>
            </a:r>
            <a:r>
              <a:rPr sz="2800" spc="-5" dirty="0">
                <a:cs typeface="Nimbus Sans L"/>
              </a:rPr>
              <a:t>and  assigning</a:t>
            </a:r>
            <a:r>
              <a:rPr sz="2800" spc="25" dirty="0">
                <a:cs typeface="Nimbus Sans L"/>
              </a:rPr>
              <a:t> </a:t>
            </a:r>
            <a:r>
              <a:rPr sz="2800" spc="-5" dirty="0" smtClean="0">
                <a:cs typeface="Nimbus Sans L"/>
              </a:rPr>
              <a:t>points)</a:t>
            </a:r>
            <a:endParaRPr lang="en-US" sz="2800" spc="-5" dirty="0">
              <a:cs typeface="Nimbus Sans L"/>
            </a:endParaRPr>
          </a:p>
          <a:p>
            <a:pPr marL="926465" marR="1140460" lvl="1" indent="-457200">
              <a:spcBef>
                <a:spcPts val="590"/>
              </a:spcBef>
              <a:buFont typeface="Wingdings" panose="05000000000000000000" pitchFamily="2" charset="2"/>
              <a:buChar char="Ø"/>
              <a:tabLst>
                <a:tab pos="756920" algn="l"/>
              </a:tabLst>
            </a:pPr>
            <a:r>
              <a:rPr lang="en-US" sz="2800" spc="-5" dirty="0">
                <a:cs typeface="Nimbus Sans L"/>
              </a:rPr>
              <a:t>Gaussian Mixture Models (GMMs)</a:t>
            </a:r>
            <a:endParaRPr sz="2800" dirty="0">
              <a:cs typeface="Nimbus Sans L"/>
            </a:endParaRP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515960" y="1823760"/>
              <a:ext cx="7843680" cy="4156200"/>
            </p14:xfrm>
          </p:contentPart>
        </mc:Choice>
        <mc:Fallback>
          <p:pic>
            <p:nvPicPr>
              <p:cNvPr id="4" name="Ink 3"/>
              <p:cNvPicPr/>
              <p:nvPr/>
            </p:nvPicPr>
            <p:blipFill>
              <a:blip r:embed="rId3"/>
              <a:stretch>
                <a:fillRect/>
              </a:stretch>
            </p:blipFill>
            <p:spPr>
              <a:xfrm>
                <a:off x="1509840" y="1816200"/>
                <a:ext cx="7855560" cy="4168800"/>
              </a:xfrm>
              <a:prstGeom prst="rect">
                <a:avLst/>
              </a:prstGeom>
            </p:spPr>
          </p:pic>
        </mc:Fallback>
      </mc:AlternateContent>
    </p:spTree>
    <p:extLst>
      <p:ext uri="{BB962C8B-B14F-4D97-AF65-F5344CB8AC3E}">
        <p14:creationId xmlns:p14="http://schemas.microsoft.com/office/powerpoint/2010/main" val="10136600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252100"/>
            <a:ext cx="9321800" cy="564964"/>
          </a:xfrm>
          <a:prstGeom prst="rect">
            <a:avLst/>
          </a:prstGeom>
        </p:spPr>
        <p:txBody>
          <a:bodyPr vert="horz" wrap="square" lIns="0" tIns="10860" rIns="0" bIns="0" rtlCol="0" anchor="ctr">
            <a:spAutoFit/>
          </a:bodyPr>
          <a:lstStyle/>
          <a:p>
            <a:pPr marL="10860">
              <a:spcBef>
                <a:spcPts val="86"/>
              </a:spcBef>
            </a:pPr>
            <a:r>
              <a:rPr sz="4000" b="1" spc="-4" dirty="0">
                <a:latin typeface="+mn-lt"/>
                <a:cs typeface="Arial"/>
              </a:rPr>
              <a:t>K-means</a:t>
            </a:r>
            <a:r>
              <a:rPr sz="4000" b="1" spc="-73" dirty="0">
                <a:latin typeface="+mn-lt"/>
                <a:cs typeface="Arial"/>
              </a:rPr>
              <a:t> </a:t>
            </a:r>
            <a:r>
              <a:rPr sz="4000" b="1" spc="-4" dirty="0">
                <a:latin typeface="+mn-lt"/>
                <a:cs typeface="Arial"/>
              </a:rPr>
              <a:t>Algorithm</a:t>
            </a:r>
            <a:endParaRPr sz="4000" b="1" dirty="0">
              <a:latin typeface="+mn-lt"/>
              <a:cs typeface="Arial"/>
            </a:endParaRPr>
          </a:p>
        </p:txBody>
      </p:sp>
      <p:sp>
        <p:nvSpPr>
          <p:cNvPr id="3" name="object 3"/>
          <p:cNvSpPr txBox="1"/>
          <p:nvPr/>
        </p:nvSpPr>
        <p:spPr>
          <a:xfrm>
            <a:off x="914400" y="1371600"/>
            <a:ext cx="10591800" cy="4535282"/>
          </a:xfrm>
          <a:prstGeom prst="rect">
            <a:avLst/>
          </a:prstGeom>
        </p:spPr>
        <p:txBody>
          <a:bodyPr vert="horz" wrap="square" lIns="0" tIns="10860" rIns="0" bIns="0" rtlCol="0">
            <a:spAutoFit/>
          </a:bodyPr>
          <a:lstStyle/>
          <a:p>
            <a:pPr marL="467517" marR="4344" indent="-457200" algn="just">
              <a:lnSpc>
                <a:spcPct val="150000"/>
              </a:lnSpc>
              <a:buFont typeface="Wingdings" panose="05000000000000000000" pitchFamily="2" charset="2"/>
              <a:buChar char="Ø"/>
              <a:tabLst>
                <a:tab pos="303531" algn="l"/>
                <a:tab pos="304617" algn="l"/>
              </a:tabLst>
            </a:pPr>
            <a:r>
              <a:rPr sz="2800" b="1" spc="-4" dirty="0" smtClean="0">
                <a:cs typeface="Arial"/>
              </a:rPr>
              <a:t>Goal</a:t>
            </a:r>
            <a:r>
              <a:rPr sz="2800" b="1" spc="-4" dirty="0">
                <a:cs typeface="Arial"/>
              </a:rPr>
              <a:t>:</a:t>
            </a:r>
            <a:r>
              <a:rPr sz="2800" spc="-4" dirty="0">
                <a:cs typeface="Arial"/>
              </a:rPr>
              <a:t> represent </a:t>
            </a:r>
            <a:r>
              <a:rPr sz="2800" dirty="0">
                <a:cs typeface="Arial"/>
              </a:rPr>
              <a:t>a </a:t>
            </a:r>
            <a:r>
              <a:rPr sz="2800" spc="-4" dirty="0">
                <a:cs typeface="Arial"/>
              </a:rPr>
              <a:t>data set in terms of </a:t>
            </a:r>
            <a:r>
              <a:rPr sz="2800" i="1" dirty="0">
                <a:cs typeface="Times New Roman"/>
              </a:rPr>
              <a:t>K </a:t>
            </a:r>
            <a:r>
              <a:rPr sz="2800" spc="-4" dirty="0">
                <a:cs typeface="Arial"/>
              </a:rPr>
              <a:t>clusters each of  which is summarized by </a:t>
            </a:r>
            <a:r>
              <a:rPr sz="2800" dirty="0">
                <a:cs typeface="Arial"/>
              </a:rPr>
              <a:t>a</a:t>
            </a:r>
            <a:r>
              <a:rPr sz="2800" spc="13" dirty="0">
                <a:cs typeface="Arial"/>
              </a:rPr>
              <a:t> </a:t>
            </a:r>
            <a:r>
              <a:rPr sz="2800" spc="-4" dirty="0">
                <a:cs typeface="Arial"/>
              </a:rPr>
              <a:t>prototype</a:t>
            </a:r>
            <a:endParaRPr sz="2800" dirty="0">
              <a:cs typeface="Arial"/>
            </a:endParaRPr>
          </a:p>
          <a:p>
            <a:pPr marL="467517" indent="-457200" algn="just">
              <a:lnSpc>
                <a:spcPct val="150000"/>
              </a:lnSpc>
              <a:buFont typeface="Wingdings" panose="05000000000000000000" pitchFamily="2" charset="2"/>
              <a:buChar char="Ø"/>
              <a:tabLst>
                <a:tab pos="303531" algn="l"/>
                <a:tab pos="304617" algn="l"/>
              </a:tabLst>
            </a:pPr>
            <a:r>
              <a:rPr sz="2800" spc="-4" dirty="0">
                <a:cs typeface="Arial"/>
              </a:rPr>
              <a:t>Initialize prototypes, then iterate between two</a:t>
            </a:r>
            <a:r>
              <a:rPr sz="2800" spc="30" dirty="0">
                <a:cs typeface="Arial"/>
              </a:rPr>
              <a:t> </a:t>
            </a:r>
            <a:r>
              <a:rPr sz="2800" spc="-4" dirty="0">
                <a:cs typeface="Arial"/>
              </a:rPr>
              <a:t>phases:</a:t>
            </a:r>
            <a:endParaRPr sz="2800" dirty="0">
              <a:cs typeface="Arial"/>
            </a:endParaRPr>
          </a:p>
          <a:p>
            <a:pPr marL="400725" lvl="1" algn="just">
              <a:lnSpc>
                <a:spcPct val="150000"/>
              </a:lnSpc>
              <a:tabLst>
                <a:tab pos="647242" algn="l"/>
              </a:tabLst>
            </a:pPr>
            <a:r>
              <a:rPr sz="2800" b="1" spc="-4" dirty="0">
                <a:highlight>
                  <a:srgbClr val="FFFF00"/>
                </a:highlight>
                <a:cs typeface="Arial"/>
              </a:rPr>
              <a:t>E-step</a:t>
            </a:r>
            <a:r>
              <a:rPr sz="2800" spc="-4" dirty="0">
                <a:cs typeface="Arial"/>
              </a:rPr>
              <a:t>: assign each </a:t>
            </a:r>
            <a:r>
              <a:rPr sz="2800" dirty="0">
                <a:cs typeface="Arial"/>
              </a:rPr>
              <a:t>data </a:t>
            </a:r>
            <a:r>
              <a:rPr sz="2800" spc="-4" dirty="0">
                <a:cs typeface="Arial"/>
              </a:rPr>
              <a:t>point </a:t>
            </a:r>
            <a:r>
              <a:rPr sz="2800" dirty="0">
                <a:cs typeface="Arial"/>
              </a:rPr>
              <a:t>to </a:t>
            </a:r>
            <a:r>
              <a:rPr sz="2800" spc="-4" dirty="0">
                <a:cs typeface="Arial"/>
              </a:rPr>
              <a:t>nearest</a:t>
            </a:r>
            <a:r>
              <a:rPr sz="2800" spc="13" dirty="0">
                <a:cs typeface="Arial"/>
              </a:rPr>
              <a:t> </a:t>
            </a:r>
            <a:r>
              <a:rPr sz="2800" spc="-4" dirty="0">
                <a:cs typeface="Arial"/>
              </a:rPr>
              <a:t>prototype</a:t>
            </a:r>
            <a:endParaRPr sz="2800" dirty="0">
              <a:cs typeface="Arial"/>
            </a:endParaRPr>
          </a:p>
          <a:p>
            <a:pPr marL="401268" lvl="1" algn="just">
              <a:lnSpc>
                <a:spcPct val="150000"/>
              </a:lnSpc>
              <a:tabLst>
                <a:tab pos="647242" algn="l"/>
              </a:tabLst>
            </a:pPr>
            <a:r>
              <a:rPr sz="2800" b="1" spc="-4" dirty="0">
                <a:highlight>
                  <a:srgbClr val="FFFF00"/>
                </a:highlight>
                <a:cs typeface="Arial"/>
              </a:rPr>
              <a:t>M-step</a:t>
            </a:r>
            <a:r>
              <a:rPr sz="2800" spc="-4" dirty="0">
                <a:cs typeface="Arial"/>
              </a:rPr>
              <a:t>: update prototypes </a:t>
            </a:r>
            <a:r>
              <a:rPr sz="2800" dirty="0">
                <a:cs typeface="Arial"/>
              </a:rPr>
              <a:t>to </a:t>
            </a:r>
            <a:r>
              <a:rPr sz="2800" spc="-4" dirty="0">
                <a:cs typeface="Arial"/>
              </a:rPr>
              <a:t>be the cluster</a:t>
            </a:r>
            <a:r>
              <a:rPr sz="2800" dirty="0">
                <a:cs typeface="Arial"/>
              </a:rPr>
              <a:t> </a:t>
            </a:r>
            <a:r>
              <a:rPr sz="2800" spc="-4" dirty="0">
                <a:cs typeface="Arial"/>
              </a:rPr>
              <a:t>means</a:t>
            </a:r>
            <a:endParaRPr sz="2800" dirty="0">
              <a:cs typeface="Arial"/>
            </a:endParaRPr>
          </a:p>
          <a:p>
            <a:pPr marL="467517" indent="-457200" algn="just">
              <a:lnSpc>
                <a:spcPct val="150000"/>
              </a:lnSpc>
              <a:buFont typeface="Wingdings" panose="05000000000000000000" pitchFamily="2" charset="2"/>
              <a:buChar char="Ø"/>
              <a:tabLst>
                <a:tab pos="303531" algn="l"/>
                <a:tab pos="304617" algn="l"/>
              </a:tabLst>
            </a:pPr>
            <a:r>
              <a:rPr sz="2800" spc="-4" dirty="0">
                <a:cs typeface="Arial"/>
              </a:rPr>
              <a:t>Simplest version is based on Euclidean</a:t>
            </a:r>
            <a:r>
              <a:rPr sz="2800" spc="34" dirty="0">
                <a:cs typeface="Arial"/>
              </a:rPr>
              <a:t> </a:t>
            </a:r>
            <a:r>
              <a:rPr sz="2800" spc="-4" dirty="0" smtClean="0">
                <a:cs typeface="Arial"/>
              </a:rPr>
              <a:t>distance</a:t>
            </a:r>
            <a:r>
              <a:rPr lang="en-IN" sz="2800" spc="-4" dirty="0" smtClean="0">
                <a:cs typeface="Arial"/>
              </a:rPr>
              <a:t> </a:t>
            </a:r>
            <a:r>
              <a:rPr sz="2800" spc="-4" dirty="0" smtClean="0">
                <a:cs typeface="Arial"/>
              </a:rPr>
              <a:t>re-scale </a:t>
            </a:r>
            <a:r>
              <a:rPr sz="2800" dirty="0">
                <a:cs typeface="Arial"/>
              </a:rPr>
              <a:t>Old </a:t>
            </a:r>
            <a:r>
              <a:rPr sz="2800" spc="-4" dirty="0">
                <a:cs typeface="Arial"/>
              </a:rPr>
              <a:t>Faithful</a:t>
            </a:r>
            <a:r>
              <a:rPr sz="2800" dirty="0">
                <a:cs typeface="Arial"/>
              </a:rPr>
              <a:t> data</a:t>
            </a:r>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756800" y="1133640"/>
              <a:ext cx="9416160" cy="4595400"/>
            </p14:xfrm>
          </p:contentPart>
        </mc:Choice>
        <mc:Fallback>
          <p:pic>
            <p:nvPicPr>
              <p:cNvPr id="4" name="Ink 3"/>
              <p:cNvPicPr/>
              <p:nvPr/>
            </p:nvPicPr>
            <p:blipFill>
              <a:blip r:embed="rId3"/>
              <a:stretch>
                <a:fillRect/>
              </a:stretch>
            </p:blipFill>
            <p:spPr>
              <a:xfrm>
                <a:off x="1754280" y="1123920"/>
                <a:ext cx="9421920" cy="4610520"/>
              </a:xfrm>
              <a:prstGeom prst="rect">
                <a:avLst/>
              </a:prstGeom>
            </p:spPr>
          </p:pic>
        </mc:Fallback>
      </mc:AlternateContent>
    </p:spTree>
    <p:extLst>
      <p:ext uri="{BB962C8B-B14F-4D97-AF65-F5344CB8AC3E}">
        <p14:creationId xmlns:p14="http://schemas.microsoft.com/office/powerpoint/2010/main" val="36209301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15669"/>
            <a:ext cx="9321800" cy="454164"/>
          </a:xfrm>
          <a:prstGeom prst="rect">
            <a:avLst/>
          </a:prstGeom>
        </p:spPr>
        <p:txBody>
          <a:bodyPr vert="horz" wrap="square" lIns="0" tIns="10860" rIns="0" bIns="0" rtlCol="0" anchor="ctr">
            <a:spAutoFit/>
          </a:bodyPr>
          <a:lstStyle/>
          <a:p>
            <a:pPr marL="10860">
              <a:spcBef>
                <a:spcPts val="86"/>
              </a:spcBef>
            </a:pPr>
            <a:r>
              <a:rPr lang="en-US" sz="3200" b="1" spc="-4" dirty="0">
                <a:latin typeface="Arial"/>
                <a:cs typeface="Arial"/>
              </a:rPr>
              <a:t>  </a:t>
            </a:r>
            <a:r>
              <a:rPr lang="en-US" sz="3200" b="1" spc="-4" dirty="0">
                <a:latin typeface="+mn-lt"/>
                <a:cs typeface="Arial"/>
              </a:rPr>
              <a:t>1 of K coding mechanism</a:t>
            </a:r>
            <a:endParaRPr sz="3200" b="1" dirty="0">
              <a:latin typeface="+mn-lt"/>
              <a:cs typeface="Arial"/>
            </a:endParaRPr>
          </a:p>
        </p:txBody>
      </p:sp>
      <p:sp>
        <p:nvSpPr>
          <p:cNvPr id="3" name="object 3"/>
          <p:cNvSpPr txBox="1"/>
          <p:nvPr/>
        </p:nvSpPr>
        <p:spPr>
          <a:xfrm>
            <a:off x="838200" y="1217903"/>
            <a:ext cx="10667999" cy="3645294"/>
          </a:xfrm>
          <a:prstGeom prst="rect">
            <a:avLst/>
          </a:prstGeom>
        </p:spPr>
        <p:txBody>
          <a:bodyPr vert="horz" wrap="square" lIns="0" tIns="10860" rIns="0" bIns="0" rtlCol="0">
            <a:spAutoFit/>
          </a:bodyPr>
          <a:lstStyle/>
          <a:p>
            <a:pPr marL="353760" indent="-342900">
              <a:spcBef>
                <a:spcPts val="86"/>
              </a:spcBef>
              <a:buFont typeface="Wingdings" panose="05000000000000000000" pitchFamily="2" charset="2"/>
              <a:buChar char="Ø"/>
              <a:tabLst>
                <a:tab pos="303531" algn="l"/>
                <a:tab pos="304074" algn="l"/>
              </a:tabLst>
            </a:pPr>
            <a:r>
              <a:rPr lang="en-US" sz="2052" i="1" dirty="0">
                <a:cs typeface="Arial"/>
              </a:rPr>
              <a:t> </a:t>
            </a:r>
            <a:r>
              <a:rPr lang="en-US" sz="2800" i="1" dirty="0">
                <a:cs typeface="Arial"/>
              </a:rPr>
              <a:t>For each data point x</a:t>
            </a:r>
            <a:r>
              <a:rPr lang="en-US" sz="2800" i="1" baseline="-25000" dirty="0">
                <a:cs typeface="Arial"/>
              </a:rPr>
              <a:t>n</a:t>
            </a:r>
            <a:r>
              <a:rPr lang="en-US" sz="2800" i="1" dirty="0">
                <a:cs typeface="Arial"/>
              </a:rPr>
              <a:t>, we introduce a set of binary indicator variables  </a:t>
            </a:r>
            <a:r>
              <a:rPr lang="en-US" sz="2800" i="1" dirty="0" smtClean="0">
                <a:cs typeface="Arial"/>
              </a:rPr>
              <a:t>             </a:t>
            </a:r>
            <a:endParaRPr lang="en-US" sz="2800" i="1" dirty="0">
              <a:cs typeface="Arial"/>
            </a:endParaRPr>
          </a:p>
          <a:p>
            <a:pPr marL="10860">
              <a:spcBef>
                <a:spcPts val="86"/>
              </a:spcBef>
              <a:tabLst>
                <a:tab pos="303531" algn="l"/>
                <a:tab pos="304074" algn="l"/>
              </a:tabLst>
            </a:pPr>
            <a:r>
              <a:rPr lang="en-US" sz="2800" spc="-4" dirty="0">
                <a:cs typeface="Arial"/>
              </a:rPr>
              <a:t>	such that</a:t>
            </a:r>
            <a:endParaRPr lang="en-US" sz="2800" dirty="0">
              <a:cs typeface="Arial"/>
            </a:endParaRPr>
          </a:p>
          <a:p>
            <a:pPr marL="304074" indent="-293214">
              <a:spcBef>
                <a:spcPts val="86"/>
              </a:spcBef>
              <a:buFont typeface="Arial"/>
              <a:buChar char="•"/>
              <a:tabLst>
                <a:tab pos="303531" algn="l"/>
                <a:tab pos="304074" algn="l"/>
              </a:tabLst>
            </a:pPr>
            <a:endParaRPr lang="en-US" sz="2800" i="1" dirty="0">
              <a:cs typeface="Arial"/>
            </a:endParaRPr>
          </a:p>
          <a:p>
            <a:pPr marL="468060" lvl="1">
              <a:spcBef>
                <a:spcPts val="86"/>
              </a:spcBef>
              <a:tabLst>
                <a:tab pos="303531" algn="l"/>
                <a:tab pos="304074" algn="l"/>
              </a:tabLst>
            </a:pPr>
            <a:endParaRPr lang="en-US" sz="2400" i="1" dirty="0" smtClean="0">
              <a:cs typeface="Arial"/>
            </a:endParaRPr>
          </a:p>
          <a:p>
            <a:pPr marL="468060" lvl="1">
              <a:spcBef>
                <a:spcPts val="86"/>
              </a:spcBef>
              <a:tabLst>
                <a:tab pos="303531" algn="l"/>
                <a:tab pos="304074" algn="l"/>
              </a:tabLst>
            </a:pPr>
            <a:r>
              <a:rPr lang="en-US" sz="2400" i="1" dirty="0" smtClean="0">
                <a:cs typeface="Arial"/>
              </a:rPr>
              <a:t>where </a:t>
            </a:r>
            <a:r>
              <a:rPr lang="en-US" sz="2400" i="1" dirty="0">
                <a:cs typeface="Arial"/>
              </a:rPr>
              <a:t>k =1,...,K describing which of the K clusters the data point x</a:t>
            </a:r>
            <a:r>
              <a:rPr lang="en-US" sz="2400" i="1" baseline="-25000" dirty="0">
                <a:cs typeface="Arial"/>
              </a:rPr>
              <a:t>n</a:t>
            </a:r>
            <a:r>
              <a:rPr lang="en-US" sz="2400" i="1" dirty="0">
                <a:cs typeface="Arial"/>
              </a:rPr>
              <a:t> is assigned to, so that if data point x</a:t>
            </a:r>
            <a:r>
              <a:rPr lang="en-US" sz="2400" i="1" baseline="-25000" dirty="0">
                <a:cs typeface="Arial"/>
              </a:rPr>
              <a:t>n</a:t>
            </a:r>
            <a:r>
              <a:rPr lang="en-US" sz="2400" i="1" dirty="0">
                <a:cs typeface="Arial"/>
              </a:rPr>
              <a:t> is assigned to cluster k then r</a:t>
            </a:r>
            <a:r>
              <a:rPr lang="en-US" sz="2400" i="1" baseline="-25000" dirty="0">
                <a:cs typeface="Arial"/>
              </a:rPr>
              <a:t>nk</a:t>
            </a:r>
            <a:r>
              <a:rPr lang="en-US" sz="2400" i="1" dirty="0">
                <a:cs typeface="Arial"/>
              </a:rPr>
              <a:t> =1, and r</a:t>
            </a:r>
            <a:r>
              <a:rPr lang="en-US" sz="2400" i="1" baseline="-25000" dirty="0">
                <a:cs typeface="Arial"/>
              </a:rPr>
              <a:t>nj</a:t>
            </a:r>
            <a:r>
              <a:rPr lang="en-US" sz="2400" i="1" dirty="0">
                <a:cs typeface="Arial"/>
              </a:rPr>
              <a:t> =0 for j not equal to k. </a:t>
            </a:r>
          </a:p>
          <a:p>
            <a:pPr marL="468060" lvl="1">
              <a:spcBef>
                <a:spcPts val="86"/>
              </a:spcBef>
              <a:tabLst>
                <a:tab pos="303531" algn="l"/>
                <a:tab pos="304074" algn="l"/>
              </a:tabLst>
            </a:pPr>
            <a:endParaRPr lang="en-US" sz="2400" i="1" dirty="0">
              <a:latin typeface="Arial"/>
              <a:cs typeface="Arial"/>
            </a:endParaRPr>
          </a:p>
          <a:p>
            <a:pPr marL="304074" indent="-293757">
              <a:buChar char="•"/>
              <a:tabLst>
                <a:tab pos="303531" algn="l"/>
                <a:tab pos="304617" algn="l"/>
              </a:tabLst>
            </a:pPr>
            <a:r>
              <a:rPr sz="2800" spc="-4" dirty="0">
                <a:cs typeface="Arial"/>
              </a:rPr>
              <a:t>Example: </a:t>
            </a:r>
            <a:r>
              <a:rPr sz="2800" dirty="0">
                <a:cs typeface="Arial"/>
              </a:rPr>
              <a:t>5 </a:t>
            </a:r>
            <a:r>
              <a:rPr sz="2800" spc="-4" dirty="0">
                <a:cs typeface="Arial"/>
              </a:rPr>
              <a:t>data points and </a:t>
            </a:r>
            <a:r>
              <a:rPr sz="2800" dirty="0">
                <a:cs typeface="Arial"/>
              </a:rPr>
              <a:t>3</a:t>
            </a:r>
            <a:r>
              <a:rPr sz="2800" spc="17" dirty="0">
                <a:cs typeface="Arial"/>
              </a:rPr>
              <a:t> </a:t>
            </a:r>
            <a:r>
              <a:rPr sz="2800" spc="-4" dirty="0">
                <a:cs typeface="Arial"/>
              </a:rPr>
              <a:t>clusters</a:t>
            </a:r>
            <a:endParaRPr sz="2800" dirty="0">
              <a:cs typeface="Arial"/>
            </a:endParaRPr>
          </a:p>
        </p:txBody>
      </p:sp>
      <p:sp>
        <p:nvSpPr>
          <p:cNvPr id="5" name="object 5"/>
          <p:cNvSpPr/>
          <p:nvPr/>
        </p:nvSpPr>
        <p:spPr>
          <a:xfrm>
            <a:off x="3668867" y="2181598"/>
            <a:ext cx="1303183" cy="534305"/>
          </a:xfrm>
          <a:prstGeom prst="rect">
            <a:avLst/>
          </a:prstGeom>
          <a:blipFill>
            <a:blip r:embed="rId2" cstate="print"/>
            <a:stretch>
              <a:fillRect/>
            </a:stretch>
          </a:blipFill>
        </p:spPr>
        <p:txBody>
          <a:bodyPr wrap="square" lIns="0" tIns="0" rIns="0" bIns="0" rtlCol="0"/>
          <a:lstStyle/>
          <a:p>
            <a:endParaRPr sz="1539" dirty="0"/>
          </a:p>
        </p:txBody>
      </p:sp>
      <p:sp>
        <p:nvSpPr>
          <p:cNvPr id="6" name="object 6"/>
          <p:cNvSpPr/>
          <p:nvPr/>
        </p:nvSpPr>
        <p:spPr>
          <a:xfrm>
            <a:off x="4320457" y="5061134"/>
            <a:ext cx="2464318" cy="1628978"/>
          </a:xfrm>
          <a:prstGeom prst="rect">
            <a:avLst/>
          </a:prstGeom>
          <a:blipFill>
            <a:blip r:embed="rId3" cstate="print"/>
            <a:stretch>
              <a:fillRect/>
            </a:stretch>
          </a:blipFill>
        </p:spPr>
        <p:txBody>
          <a:bodyPr wrap="square" lIns="0" tIns="0" rIns="0" bIns="0" rtlCol="0"/>
          <a:lstStyle/>
          <a:p>
            <a:endParaRPr sz="1539" dirty="0"/>
          </a:p>
        </p:txBody>
      </p:sp>
      <p:sp>
        <p:nvSpPr>
          <p:cNvPr id="7" name="object 4"/>
          <p:cNvSpPr/>
          <p:nvPr/>
        </p:nvSpPr>
        <p:spPr>
          <a:xfrm>
            <a:off x="2514600" y="1752600"/>
            <a:ext cx="1423075" cy="258812"/>
          </a:xfrm>
          <a:prstGeom prst="rect">
            <a:avLst/>
          </a:prstGeom>
          <a:blipFill>
            <a:blip r:embed="rId4" cstate="print"/>
            <a:stretch>
              <a:fillRect/>
            </a:stretch>
          </a:blipFill>
        </p:spPr>
        <p:txBody>
          <a:bodyPr wrap="square" lIns="0" tIns="0" rIns="0" bIns="0" rtlCol="0"/>
          <a:lstStyle/>
          <a:p>
            <a:endParaRPr sz="1539" dirty="0"/>
          </a:p>
        </p:txBody>
      </p:sp>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2460240" y="1984680"/>
              <a:ext cx="2724840" cy="718200"/>
            </p14:xfrm>
          </p:contentPart>
        </mc:Choice>
        <mc:Fallback>
          <p:pic>
            <p:nvPicPr>
              <p:cNvPr id="4" name="Ink 3"/>
              <p:cNvPicPr/>
              <p:nvPr/>
            </p:nvPicPr>
            <p:blipFill>
              <a:blip r:embed="rId6"/>
              <a:stretch>
                <a:fillRect/>
              </a:stretch>
            </p:blipFill>
            <p:spPr>
              <a:xfrm>
                <a:off x="2457720" y="1981440"/>
                <a:ext cx="2733120" cy="723960"/>
              </a:xfrm>
              <a:prstGeom prst="rect">
                <a:avLst/>
              </a:prstGeom>
            </p:spPr>
          </p:pic>
        </mc:Fallback>
      </mc:AlternateContent>
    </p:spTree>
    <p:extLst>
      <p:ext uri="{BB962C8B-B14F-4D97-AF65-F5344CB8AC3E}">
        <p14:creationId xmlns:p14="http://schemas.microsoft.com/office/powerpoint/2010/main" val="2653140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60269"/>
            <a:ext cx="9321800" cy="564964"/>
          </a:xfrm>
          <a:prstGeom prst="rect">
            <a:avLst/>
          </a:prstGeom>
        </p:spPr>
        <p:txBody>
          <a:bodyPr vert="horz" wrap="square" lIns="0" tIns="10860" rIns="0" bIns="0" rtlCol="0" anchor="ctr">
            <a:spAutoFit/>
          </a:bodyPr>
          <a:lstStyle/>
          <a:p>
            <a:pPr marL="10860">
              <a:spcBef>
                <a:spcPts val="86"/>
              </a:spcBef>
            </a:pPr>
            <a:r>
              <a:rPr sz="4000" b="1" spc="-4" dirty="0">
                <a:latin typeface="Arial"/>
                <a:cs typeface="Arial"/>
              </a:rPr>
              <a:t>K-means Cost</a:t>
            </a:r>
            <a:r>
              <a:rPr sz="4000" b="1" spc="-64" dirty="0">
                <a:latin typeface="Arial"/>
                <a:cs typeface="Arial"/>
              </a:rPr>
              <a:t> </a:t>
            </a:r>
            <a:r>
              <a:rPr sz="4000" b="1" spc="-4" dirty="0">
                <a:latin typeface="Arial"/>
                <a:cs typeface="Arial"/>
              </a:rPr>
              <a:t>Function</a:t>
            </a:r>
            <a:endParaRPr sz="4000" b="1" dirty="0">
              <a:latin typeface="Arial"/>
              <a:cs typeface="Arial"/>
            </a:endParaRPr>
          </a:p>
        </p:txBody>
      </p:sp>
      <p:sp>
        <p:nvSpPr>
          <p:cNvPr id="3" name="object 3"/>
          <p:cNvSpPr txBox="1"/>
          <p:nvPr/>
        </p:nvSpPr>
        <p:spPr>
          <a:xfrm>
            <a:off x="7475202" y="3731990"/>
            <a:ext cx="2125998" cy="503409"/>
          </a:xfrm>
          <a:prstGeom prst="rect">
            <a:avLst/>
          </a:prstGeom>
        </p:spPr>
        <p:txBody>
          <a:bodyPr vert="horz" wrap="square" lIns="0" tIns="10860" rIns="0" bIns="0" rtlCol="0">
            <a:spAutoFit/>
          </a:bodyPr>
          <a:lstStyle/>
          <a:p>
            <a:pPr marL="10860">
              <a:spcBef>
                <a:spcPts val="86"/>
              </a:spcBef>
            </a:pPr>
            <a:r>
              <a:rPr sz="3200" spc="-4" dirty="0">
                <a:solidFill>
                  <a:srgbClr val="0099FF"/>
                </a:solidFill>
                <a:latin typeface="Comic Sans MS"/>
                <a:cs typeface="Comic Sans MS"/>
              </a:rPr>
              <a:t>prototypes</a:t>
            </a:r>
          </a:p>
        </p:txBody>
      </p:sp>
      <p:sp>
        <p:nvSpPr>
          <p:cNvPr id="4" name="object 4"/>
          <p:cNvSpPr txBox="1"/>
          <p:nvPr/>
        </p:nvSpPr>
        <p:spPr>
          <a:xfrm>
            <a:off x="2458728" y="3807043"/>
            <a:ext cx="2947004" cy="503409"/>
          </a:xfrm>
          <a:prstGeom prst="rect">
            <a:avLst/>
          </a:prstGeom>
        </p:spPr>
        <p:txBody>
          <a:bodyPr vert="horz" wrap="square" lIns="0" tIns="10860" rIns="0" bIns="0" rtlCol="0">
            <a:spAutoFit/>
          </a:bodyPr>
          <a:lstStyle/>
          <a:p>
            <a:pPr marL="10860">
              <a:spcBef>
                <a:spcPts val="86"/>
              </a:spcBef>
            </a:pPr>
            <a:r>
              <a:rPr sz="3200" spc="-4" dirty="0">
                <a:solidFill>
                  <a:srgbClr val="0099FF"/>
                </a:solidFill>
                <a:latin typeface="Comic Sans MS"/>
                <a:cs typeface="Comic Sans MS"/>
              </a:rPr>
              <a:t>responsibilities</a:t>
            </a:r>
            <a:endParaRPr sz="3200" dirty="0">
              <a:latin typeface="Comic Sans MS"/>
              <a:cs typeface="Comic Sans MS"/>
            </a:endParaRPr>
          </a:p>
        </p:txBody>
      </p:sp>
      <p:sp>
        <p:nvSpPr>
          <p:cNvPr id="5" name="object 5"/>
          <p:cNvSpPr/>
          <p:nvPr/>
        </p:nvSpPr>
        <p:spPr>
          <a:xfrm>
            <a:off x="3962400" y="2449744"/>
            <a:ext cx="3512802" cy="991701"/>
          </a:xfrm>
          <a:prstGeom prst="rect">
            <a:avLst/>
          </a:prstGeom>
          <a:blipFill>
            <a:blip r:embed="rId2" cstate="print"/>
            <a:stretch>
              <a:fillRect/>
            </a:stretch>
          </a:blipFill>
        </p:spPr>
        <p:txBody>
          <a:bodyPr wrap="square" lIns="0" tIns="0" rIns="0" bIns="0" rtlCol="0"/>
          <a:lstStyle/>
          <a:p>
            <a:endParaRPr sz="1539" dirty="0"/>
          </a:p>
        </p:txBody>
      </p:sp>
      <p:sp>
        <p:nvSpPr>
          <p:cNvPr id="6" name="object 6"/>
          <p:cNvSpPr txBox="1"/>
          <p:nvPr/>
        </p:nvSpPr>
        <p:spPr>
          <a:xfrm>
            <a:off x="6828823" y="2007890"/>
            <a:ext cx="1019777" cy="441853"/>
          </a:xfrm>
          <a:prstGeom prst="rect">
            <a:avLst/>
          </a:prstGeom>
        </p:spPr>
        <p:txBody>
          <a:bodyPr vert="horz" wrap="square" lIns="0" tIns="10860" rIns="0" bIns="0" rtlCol="0">
            <a:spAutoFit/>
          </a:bodyPr>
          <a:lstStyle/>
          <a:p>
            <a:pPr marL="10860">
              <a:spcBef>
                <a:spcPts val="86"/>
              </a:spcBef>
            </a:pPr>
            <a:r>
              <a:rPr sz="2800" spc="-9" dirty="0">
                <a:solidFill>
                  <a:srgbClr val="0099FF"/>
                </a:solidFill>
                <a:latin typeface="Comic Sans MS"/>
                <a:cs typeface="Comic Sans MS"/>
              </a:rPr>
              <a:t>d</a:t>
            </a:r>
            <a:r>
              <a:rPr sz="2800" spc="-4" dirty="0">
                <a:solidFill>
                  <a:srgbClr val="0099FF"/>
                </a:solidFill>
                <a:latin typeface="Comic Sans MS"/>
                <a:cs typeface="Comic Sans MS"/>
              </a:rPr>
              <a:t>at</a:t>
            </a:r>
            <a:r>
              <a:rPr sz="2800" dirty="0">
                <a:solidFill>
                  <a:srgbClr val="0099FF"/>
                </a:solidFill>
                <a:latin typeface="Comic Sans MS"/>
                <a:cs typeface="Comic Sans MS"/>
              </a:rPr>
              <a:t>a</a:t>
            </a:r>
            <a:endParaRPr sz="2800" dirty="0">
              <a:latin typeface="Comic Sans MS"/>
              <a:cs typeface="Comic Sans MS"/>
            </a:endParaRPr>
          </a:p>
        </p:txBody>
      </p:sp>
      <p:sp>
        <p:nvSpPr>
          <p:cNvPr id="7" name="object 7"/>
          <p:cNvSpPr/>
          <p:nvPr/>
        </p:nvSpPr>
        <p:spPr>
          <a:xfrm>
            <a:off x="5400970" y="2198589"/>
            <a:ext cx="2042196" cy="1746265"/>
          </a:xfrm>
          <a:custGeom>
            <a:avLst/>
            <a:gdLst/>
            <a:ahLst/>
            <a:cxnLst/>
            <a:rect l="l" t="t" r="r" b="b"/>
            <a:pathLst>
              <a:path w="2388234" h="2042160">
                <a:moveTo>
                  <a:pt x="571500" y="1473720"/>
                </a:moveTo>
                <a:lnTo>
                  <a:pt x="569976" y="1466100"/>
                </a:lnTo>
                <a:lnTo>
                  <a:pt x="547116" y="1344180"/>
                </a:lnTo>
                <a:lnTo>
                  <a:pt x="452640" y="1423416"/>
                </a:lnTo>
                <a:lnTo>
                  <a:pt x="446544" y="1428000"/>
                </a:lnTo>
                <a:lnTo>
                  <a:pt x="445020" y="1437144"/>
                </a:lnTo>
                <a:lnTo>
                  <a:pt x="451116" y="1443240"/>
                </a:lnTo>
                <a:lnTo>
                  <a:pt x="455676" y="1449336"/>
                </a:lnTo>
                <a:lnTo>
                  <a:pt x="464820" y="1450860"/>
                </a:lnTo>
                <a:lnTo>
                  <a:pt x="470916" y="1446276"/>
                </a:lnTo>
                <a:lnTo>
                  <a:pt x="509714" y="1413675"/>
                </a:lnTo>
                <a:lnTo>
                  <a:pt x="496836" y="1452384"/>
                </a:lnTo>
                <a:lnTo>
                  <a:pt x="487680" y="1482864"/>
                </a:lnTo>
                <a:lnTo>
                  <a:pt x="466356" y="1546860"/>
                </a:lnTo>
                <a:lnTo>
                  <a:pt x="454164" y="1578876"/>
                </a:lnTo>
                <a:lnTo>
                  <a:pt x="441960" y="1612404"/>
                </a:lnTo>
                <a:lnTo>
                  <a:pt x="416064" y="1674876"/>
                </a:lnTo>
                <a:lnTo>
                  <a:pt x="379476" y="1744980"/>
                </a:lnTo>
                <a:lnTo>
                  <a:pt x="356616" y="1778520"/>
                </a:lnTo>
                <a:lnTo>
                  <a:pt x="321576" y="1818144"/>
                </a:lnTo>
                <a:lnTo>
                  <a:pt x="283476" y="1853196"/>
                </a:lnTo>
                <a:lnTo>
                  <a:pt x="219456" y="1900440"/>
                </a:lnTo>
                <a:lnTo>
                  <a:pt x="173736" y="1927860"/>
                </a:lnTo>
                <a:lnTo>
                  <a:pt x="100596" y="1967496"/>
                </a:lnTo>
                <a:lnTo>
                  <a:pt x="0" y="2016264"/>
                </a:lnTo>
                <a:lnTo>
                  <a:pt x="12204" y="2042160"/>
                </a:lnTo>
                <a:lnTo>
                  <a:pt x="112776" y="1993404"/>
                </a:lnTo>
                <a:lnTo>
                  <a:pt x="163080" y="1967496"/>
                </a:lnTo>
                <a:lnTo>
                  <a:pt x="187464" y="1953780"/>
                </a:lnTo>
                <a:lnTo>
                  <a:pt x="210324" y="1938540"/>
                </a:lnTo>
                <a:lnTo>
                  <a:pt x="234696" y="1924824"/>
                </a:lnTo>
                <a:lnTo>
                  <a:pt x="257556" y="1908060"/>
                </a:lnTo>
                <a:lnTo>
                  <a:pt x="278904" y="1892820"/>
                </a:lnTo>
                <a:lnTo>
                  <a:pt x="300240" y="1876056"/>
                </a:lnTo>
                <a:lnTo>
                  <a:pt x="341376" y="1837956"/>
                </a:lnTo>
                <a:lnTo>
                  <a:pt x="377964" y="1796796"/>
                </a:lnTo>
                <a:lnTo>
                  <a:pt x="403860" y="1760220"/>
                </a:lnTo>
                <a:lnTo>
                  <a:pt x="441960" y="1687080"/>
                </a:lnTo>
                <a:lnTo>
                  <a:pt x="469404" y="1623060"/>
                </a:lnTo>
                <a:lnTo>
                  <a:pt x="493776" y="1556016"/>
                </a:lnTo>
                <a:lnTo>
                  <a:pt x="515124" y="1491996"/>
                </a:lnTo>
                <a:lnTo>
                  <a:pt x="524256" y="1461516"/>
                </a:lnTo>
                <a:lnTo>
                  <a:pt x="528840" y="1447800"/>
                </a:lnTo>
                <a:lnTo>
                  <a:pt x="533400" y="1432560"/>
                </a:lnTo>
                <a:lnTo>
                  <a:pt x="533933" y="1430388"/>
                </a:lnTo>
                <a:lnTo>
                  <a:pt x="541020" y="1472196"/>
                </a:lnTo>
                <a:lnTo>
                  <a:pt x="542556" y="1479816"/>
                </a:lnTo>
                <a:lnTo>
                  <a:pt x="550176" y="1484376"/>
                </a:lnTo>
                <a:lnTo>
                  <a:pt x="551700" y="1484071"/>
                </a:lnTo>
                <a:lnTo>
                  <a:pt x="565416" y="1481340"/>
                </a:lnTo>
                <a:lnTo>
                  <a:pt x="571500" y="1473720"/>
                </a:lnTo>
                <a:close/>
              </a:path>
              <a:path w="2388234" h="2042160">
                <a:moveTo>
                  <a:pt x="1633740" y="25920"/>
                </a:moveTo>
                <a:lnTo>
                  <a:pt x="1620024" y="0"/>
                </a:lnTo>
                <a:lnTo>
                  <a:pt x="1569720" y="25920"/>
                </a:lnTo>
                <a:lnTo>
                  <a:pt x="1519440" y="53340"/>
                </a:lnTo>
                <a:lnTo>
                  <a:pt x="1470660" y="82296"/>
                </a:lnTo>
                <a:lnTo>
                  <a:pt x="1421904" y="112776"/>
                </a:lnTo>
                <a:lnTo>
                  <a:pt x="1376184" y="146316"/>
                </a:lnTo>
                <a:lnTo>
                  <a:pt x="1331976" y="182880"/>
                </a:lnTo>
                <a:lnTo>
                  <a:pt x="1292364" y="224040"/>
                </a:lnTo>
                <a:lnTo>
                  <a:pt x="1254264" y="269760"/>
                </a:lnTo>
                <a:lnTo>
                  <a:pt x="1246644" y="283476"/>
                </a:lnTo>
                <a:lnTo>
                  <a:pt x="1237500" y="295656"/>
                </a:lnTo>
                <a:lnTo>
                  <a:pt x="1229880" y="310896"/>
                </a:lnTo>
                <a:lnTo>
                  <a:pt x="1220736" y="326136"/>
                </a:lnTo>
                <a:lnTo>
                  <a:pt x="1205496" y="356616"/>
                </a:lnTo>
                <a:lnTo>
                  <a:pt x="1191780" y="390156"/>
                </a:lnTo>
                <a:lnTo>
                  <a:pt x="1178064" y="426720"/>
                </a:lnTo>
                <a:lnTo>
                  <a:pt x="1164336" y="461784"/>
                </a:lnTo>
                <a:lnTo>
                  <a:pt x="1139964" y="534936"/>
                </a:lnTo>
                <a:lnTo>
                  <a:pt x="1129296" y="571500"/>
                </a:lnTo>
                <a:lnTo>
                  <a:pt x="1118616" y="606564"/>
                </a:lnTo>
                <a:lnTo>
                  <a:pt x="1109484" y="640080"/>
                </a:lnTo>
                <a:lnTo>
                  <a:pt x="1107960" y="645160"/>
                </a:lnTo>
                <a:lnTo>
                  <a:pt x="1107960" y="745236"/>
                </a:lnTo>
                <a:lnTo>
                  <a:pt x="1080516" y="736104"/>
                </a:lnTo>
                <a:lnTo>
                  <a:pt x="1085100" y="737628"/>
                </a:lnTo>
                <a:lnTo>
                  <a:pt x="1107960" y="745236"/>
                </a:lnTo>
                <a:lnTo>
                  <a:pt x="1107960" y="645160"/>
                </a:lnTo>
                <a:lnTo>
                  <a:pt x="1097013" y="681570"/>
                </a:lnTo>
                <a:lnTo>
                  <a:pt x="1088136" y="641616"/>
                </a:lnTo>
                <a:lnTo>
                  <a:pt x="1086624" y="633996"/>
                </a:lnTo>
                <a:lnTo>
                  <a:pt x="1079004" y="627900"/>
                </a:lnTo>
                <a:lnTo>
                  <a:pt x="1063764" y="630936"/>
                </a:lnTo>
                <a:lnTo>
                  <a:pt x="1059180" y="638556"/>
                </a:lnTo>
                <a:lnTo>
                  <a:pt x="1060716" y="646176"/>
                </a:lnTo>
                <a:lnTo>
                  <a:pt x="1080516" y="739343"/>
                </a:lnTo>
                <a:lnTo>
                  <a:pt x="1086624" y="768096"/>
                </a:lnTo>
                <a:lnTo>
                  <a:pt x="1178064" y="685800"/>
                </a:lnTo>
                <a:lnTo>
                  <a:pt x="1184160" y="681240"/>
                </a:lnTo>
                <a:lnTo>
                  <a:pt x="1185684" y="672096"/>
                </a:lnTo>
                <a:lnTo>
                  <a:pt x="1179576" y="666000"/>
                </a:lnTo>
                <a:lnTo>
                  <a:pt x="1175016" y="659904"/>
                </a:lnTo>
                <a:lnTo>
                  <a:pt x="1165860" y="659904"/>
                </a:lnTo>
                <a:lnTo>
                  <a:pt x="1159776" y="664476"/>
                </a:lnTo>
                <a:lnTo>
                  <a:pt x="1122324" y="697331"/>
                </a:lnTo>
                <a:lnTo>
                  <a:pt x="1123200" y="693420"/>
                </a:lnTo>
                <a:lnTo>
                  <a:pt x="1136916" y="647700"/>
                </a:lnTo>
                <a:lnTo>
                  <a:pt x="1146060" y="614184"/>
                </a:lnTo>
                <a:lnTo>
                  <a:pt x="1167396" y="544080"/>
                </a:lnTo>
                <a:lnTo>
                  <a:pt x="1179576" y="507504"/>
                </a:lnTo>
                <a:lnTo>
                  <a:pt x="1191780" y="472440"/>
                </a:lnTo>
                <a:lnTo>
                  <a:pt x="1203960" y="435876"/>
                </a:lnTo>
                <a:lnTo>
                  <a:pt x="1231404" y="368820"/>
                </a:lnTo>
                <a:lnTo>
                  <a:pt x="1239024" y="353580"/>
                </a:lnTo>
                <a:lnTo>
                  <a:pt x="1246644" y="339864"/>
                </a:lnTo>
                <a:lnTo>
                  <a:pt x="1254264" y="324624"/>
                </a:lnTo>
                <a:lnTo>
                  <a:pt x="1277124" y="288036"/>
                </a:lnTo>
                <a:lnTo>
                  <a:pt x="1312176" y="243840"/>
                </a:lnTo>
                <a:lnTo>
                  <a:pt x="1351800" y="204216"/>
                </a:lnTo>
                <a:lnTo>
                  <a:pt x="1371600" y="187464"/>
                </a:lnTo>
                <a:lnTo>
                  <a:pt x="1392936" y="169176"/>
                </a:lnTo>
                <a:lnTo>
                  <a:pt x="1414284" y="152400"/>
                </a:lnTo>
                <a:lnTo>
                  <a:pt x="1437144" y="137160"/>
                </a:lnTo>
                <a:lnTo>
                  <a:pt x="1461516" y="121920"/>
                </a:lnTo>
                <a:lnTo>
                  <a:pt x="1484376" y="106680"/>
                </a:lnTo>
                <a:lnTo>
                  <a:pt x="1533156" y="79260"/>
                </a:lnTo>
                <a:lnTo>
                  <a:pt x="1583436" y="51816"/>
                </a:lnTo>
                <a:lnTo>
                  <a:pt x="1633740" y="25920"/>
                </a:lnTo>
                <a:close/>
              </a:path>
              <a:path w="2388234" h="2042160">
                <a:moveTo>
                  <a:pt x="2388120" y="1908060"/>
                </a:moveTo>
                <a:lnTo>
                  <a:pt x="2337816" y="1886724"/>
                </a:lnTo>
                <a:lnTo>
                  <a:pt x="2287536" y="1863864"/>
                </a:lnTo>
                <a:lnTo>
                  <a:pt x="2238756" y="1841004"/>
                </a:lnTo>
                <a:lnTo>
                  <a:pt x="2191524" y="1816620"/>
                </a:lnTo>
                <a:lnTo>
                  <a:pt x="2147316" y="1790700"/>
                </a:lnTo>
                <a:lnTo>
                  <a:pt x="2086356" y="1746516"/>
                </a:lnTo>
                <a:lnTo>
                  <a:pt x="2033016" y="1696224"/>
                </a:lnTo>
                <a:lnTo>
                  <a:pt x="2008644" y="1665744"/>
                </a:lnTo>
                <a:lnTo>
                  <a:pt x="1987296" y="1629156"/>
                </a:lnTo>
                <a:lnTo>
                  <a:pt x="1972056" y="1603260"/>
                </a:lnTo>
                <a:lnTo>
                  <a:pt x="1959876" y="1575816"/>
                </a:lnTo>
                <a:lnTo>
                  <a:pt x="1946160" y="1546860"/>
                </a:lnTo>
                <a:lnTo>
                  <a:pt x="1933956" y="1517916"/>
                </a:lnTo>
                <a:lnTo>
                  <a:pt x="1923300" y="1488960"/>
                </a:lnTo>
                <a:lnTo>
                  <a:pt x="1911096" y="1460004"/>
                </a:lnTo>
                <a:lnTo>
                  <a:pt x="1892820" y="1405140"/>
                </a:lnTo>
                <a:lnTo>
                  <a:pt x="1882368" y="1377264"/>
                </a:lnTo>
                <a:lnTo>
                  <a:pt x="1921776" y="1408176"/>
                </a:lnTo>
                <a:lnTo>
                  <a:pt x="1927860" y="1412760"/>
                </a:lnTo>
                <a:lnTo>
                  <a:pt x="1937016" y="1411236"/>
                </a:lnTo>
                <a:lnTo>
                  <a:pt x="1941576" y="1405140"/>
                </a:lnTo>
                <a:lnTo>
                  <a:pt x="1947684" y="1399044"/>
                </a:lnTo>
                <a:lnTo>
                  <a:pt x="1946160" y="1389900"/>
                </a:lnTo>
                <a:lnTo>
                  <a:pt x="1940064" y="1385316"/>
                </a:lnTo>
                <a:lnTo>
                  <a:pt x="1841004" y="1309116"/>
                </a:lnTo>
                <a:lnTo>
                  <a:pt x="1824240" y="1432560"/>
                </a:lnTo>
                <a:lnTo>
                  <a:pt x="1822716" y="1440180"/>
                </a:lnTo>
                <a:lnTo>
                  <a:pt x="1828800" y="1447800"/>
                </a:lnTo>
                <a:lnTo>
                  <a:pt x="1836420" y="1447800"/>
                </a:lnTo>
                <a:lnTo>
                  <a:pt x="1839480" y="1448409"/>
                </a:lnTo>
                <a:lnTo>
                  <a:pt x="1844040" y="1449336"/>
                </a:lnTo>
                <a:lnTo>
                  <a:pt x="1851660" y="1444764"/>
                </a:lnTo>
                <a:lnTo>
                  <a:pt x="1851660" y="1435620"/>
                </a:lnTo>
                <a:lnTo>
                  <a:pt x="1858010" y="1394917"/>
                </a:lnTo>
                <a:lnTo>
                  <a:pt x="1874520" y="1441716"/>
                </a:lnTo>
                <a:lnTo>
                  <a:pt x="1895856" y="1499616"/>
                </a:lnTo>
                <a:lnTo>
                  <a:pt x="1908060" y="1528584"/>
                </a:lnTo>
                <a:lnTo>
                  <a:pt x="1920240" y="1559064"/>
                </a:lnTo>
                <a:lnTo>
                  <a:pt x="1947684" y="1616976"/>
                </a:lnTo>
                <a:lnTo>
                  <a:pt x="1978164" y="1670316"/>
                </a:lnTo>
                <a:lnTo>
                  <a:pt x="2002536" y="1705356"/>
                </a:lnTo>
                <a:lnTo>
                  <a:pt x="2011680" y="1714500"/>
                </a:lnTo>
                <a:lnTo>
                  <a:pt x="2029980" y="1734324"/>
                </a:lnTo>
                <a:lnTo>
                  <a:pt x="2068080" y="1769376"/>
                </a:lnTo>
                <a:lnTo>
                  <a:pt x="2132076" y="1815096"/>
                </a:lnTo>
                <a:lnTo>
                  <a:pt x="2179320" y="1842516"/>
                </a:lnTo>
                <a:lnTo>
                  <a:pt x="2226576" y="1866900"/>
                </a:lnTo>
                <a:lnTo>
                  <a:pt x="2327160" y="1912620"/>
                </a:lnTo>
                <a:lnTo>
                  <a:pt x="2377440" y="1933956"/>
                </a:lnTo>
                <a:lnTo>
                  <a:pt x="2388120" y="1908060"/>
                </a:lnTo>
                <a:close/>
              </a:path>
            </a:pathLst>
          </a:custGeom>
          <a:solidFill>
            <a:srgbClr val="0098FF"/>
          </a:solidFill>
        </p:spPr>
        <p:txBody>
          <a:bodyPr wrap="square" lIns="0" tIns="0" rIns="0" bIns="0" rtlCol="0"/>
          <a:lstStyle/>
          <a:p>
            <a:endParaRPr sz="1539" dirty="0"/>
          </a:p>
        </p:txBody>
      </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1762560" y="1566720"/>
              <a:ext cx="8671680" cy="3623040"/>
            </p14:xfrm>
          </p:contentPart>
        </mc:Choice>
        <mc:Fallback>
          <p:pic>
            <p:nvPicPr>
              <p:cNvPr id="8" name="Ink 7"/>
              <p:cNvPicPr/>
              <p:nvPr/>
            </p:nvPicPr>
            <p:blipFill>
              <a:blip r:embed="rId4"/>
              <a:stretch>
                <a:fillRect/>
              </a:stretch>
            </p:blipFill>
            <p:spPr>
              <a:xfrm>
                <a:off x="1756080" y="1559520"/>
                <a:ext cx="8685720" cy="3639600"/>
              </a:xfrm>
              <a:prstGeom prst="rect">
                <a:avLst/>
              </a:prstGeom>
            </p:spPr>
          </p:pic>
        </mc:Fallback>
      </mc:AlternateContent>
    </p:spTree>
    <p:extLst>
      <p:ext uri="{BB962C8B-B14F-4D97-AF65-F5344CB8AC3E}">
        <p14:creationId xmlns:p14="http://schemas.microsoft.com/office/powerpoint/2010/main" val="17984270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47825"/>
            <a:ext cx="9321800" cy="389852"/>
          </a:xfrm>
          <a:prstGeom prst="rect">
            <a:avLst/>
          </a:prstGeom>
        </p:spPr>
        <p:txBody>
          <a:bodyPr vert="horz" wrap="square" lIns="0" tIns="10860" rIns="0" bIns="0" rtlCol="0" anchor="ctr">
            <a:spAutoFit/>
          </a:bodyPr>
          <a:lstStyle/>
          <a:p>
            <a:pPr marL="10860">
              <a:spcBef>
                <a:spcPts val="86"/>
              </a:spcBef>
            </a:pPr>
            <a:r>
              <a:rPr lang="en-US" sz="2736" spc="-4" dirty="0">
                <a:latin typeface="Arial"/>
                <a:cs typeface="Arial"/>
              </a:rPr>
              <a:t>           </a:t>
            </a:r>
            <a:r>
              <a:rPr sz="2736" spc="-4" dirty="0">
                <a:latin typeface="Arial"/>
                <a:cs typeface="Arial"/>
              </a:rPr>
              <a:t>Minimizing the Cost</a:t>
            </a:r>
            <a:r>
              <a:rPr sz="2736" spc="-38" dirty="0">
                <a:latin typeface="Arial"/>
                <a:cs typeface="Arial"/>
              </a:rPr>
              <a:t> </a:t>
            </a:r>
            <a:r>
              <a:rPr sz="2736" spc="-9" dirty="0">
                <a:latin typeface="Arial"/>
                <a:cs typeface="Arial"/>
              </a:rPr>
              <a:t>Function</a:t>
            </a:r>
            <a:endParaRPr sz="2736" dirty="0">
              <a:latin typeface="Arial"/>
              <a:cs typeface="Arial"/>
            </a:endParaRPr>
          </a:p>
        </p:txBody>
      </p:sp>
      <p:sp>
        <p:nvSpPr>
          <p:cNvPr id="3" name="object 3"/>
          <p:cNvSpPr txBox="1"/>
          <p:nvPr/>
        </p:nvSpPr>
        <p:spPr>
          <a:xfrm>
            <a:off x="2611733" y="1366717"/>
            <a:ext cx="3065738" cy="326758"/>
          </a:xfrm>
          <a:prstGeom prst="rect">
            <a:avLst/>
          </a:prstGeom>
        </p:spPr>
        <p:txBody>
          <a:bodyPr vert="horz" wrap="square" lIns="0" tIns="10860" rIns="0" bIns="0" rtlCol="0">
            <a:spAutoFit/>
          </a:bodyPr>
          <a:lstStyle/>
          <a:p>
            <a:pPr marL="353217" indent="-342900">
              <a:spcBef>
                <a:spcPts val="86"/>
              </a:spcBef>
              <a:buFont typeface="Wingdings" panose="05000000000000000000" pitchFamily="2" charset="2"/>
              <a:buChar char="Ø"/>
              <a:tabLst>
                <a:tab pos="303531" algn="l"/>
                <a:tab pos="304617" algn="l"/>
              </a:tabLst>
            </a:pPr>
            <a:r>
              <a:rPr sz="2052" spc="-4" dirty="0">
                <a:latin typeface="Arial"/>
                <a:cs typeface="Arial"/>
              </a:rPr>
              <a:t>E-step: minimize </a:t>
            </a:r>
            <a:r>
              <a:rPr sz="2052" i="1" dirty="0">
                <a:latin typeface="Times New Roman"/>
                <a:cs typeface="Times New Roman"/>
              </a:rPr>
              <a:t>J</a:t>
            </a:r>
            <a:r>
              <a:rPr sz="2052" i="1" spc="43" dirty="0">
                <a:latin typeface="Times New Roman"/>
                <a:cs typeface="Times New Roman"/>
              </a:rPr>
              <a:t> </a:t>
            </a:r>
            <a:r>
              <a:rPr sz="2052" spc="-9" dirty="0">
                <a:latin typeface="Arial"/>
                <a:cs typeface="Arial"/>
              </a:rPr>
              <a:t>w.r.t.</a:t>
            </a:r>
            <a:endParaRPr sz="2052" dirty="0">
              <a:latin typeface="Arial"/>
              <a:cs typeface="Arial"/>
            </a:endParaRPr>
          </a:p>
        </p:txBody>
      </p:sp>
      <p:sp>
        <p:nvSpPr>
          <p:cNvPr id="4" name="object 4"/>
          <p:cNvSpPr txBox="1"/>
          <p:nvPr/>
        </p:nvSpPr>
        <p:spPr>
          <a:xfrm>
            <a:off x="2611734" y="3301944"/>
            <a:ext cx="3036958" cy="326758"/>
          </a:xfrm>
          <a:prstGeom prst="rect">
            <a:avLst/>
          </a:prstGeom>
        </p:spPr>
        <p:txBody>
          <a:bodyPr vert="horz" wrap="square" lIns="0" tIns="10860" rIns="0" bIns="0" rtlCol="0">
            <a:spAutoFit/>
          </a:bodyPr>
          <a:lstStyle/>
          <a:p>
            <a:pPr marL="353217" indent="-342900">
              <a:spcBef>
                <a:spcPts val="86"/>
              </a:spcBef>
              <a:buFont typeface="Wingdings" panose="05000000000000000000" pitchFamily="2" charset="2"/>
              <a:buChar char="Ø"/>
              <a:tabLst>
                <a:tab pos="303531" algn="l"/>
                <a:tab pos="304617" algn="l"/>
              </a:tabLst>
            </a:pPr>
            <a:r>
              <a:rPr sz="2052" spc="-4" dirty="0">
                <a:latin typeface="Arial"/>
                <a:cs typeface="Arial"/>
              </a:rPr>
              <a:t>M-step: minimize </a:t>
            </a:r>
            <a:r>
              <a:rPr sz="2052" i="1" dirty="0">
                <a:latin typeface="Times New Roman"/>
                <a:cs typeface="Times New Roman"/>
              </a:rPr>
              <a:t>J</a:t>
            </a:r>
            <a:r>
              <a:rPr sz="2052" i="1" spc="17" dirty="0">
                <a:latin typeface="Times New Roman"/>
                <a:cs typeface="Times New Roman"/>
              </a:rPr>
              <a:t> </a:t>
            </a:r>
            <a:r>
              <a:rPr sz="2052" spc="-4" dirty="0">
                <a:latin typeface="Arial"/>
                <a:cs typeface="Arial"/>
              </a:rPr>
              <a:t>w.r.t</a:t>
            </a:r>
            <a:endParaRPr sz="2052" dirty="0">
              <a:latin typeface="Arial"/>
              <a:cs typeface="Arial"/>
            </a:endParaRPr>
          </a:p>
        </p:txBody>
      </p:sp>
      <p:sp>
        <p:nvSpPr>
          <p:cNvPr id="5" name="object 5"/>
          <p:cNvSpPr txBox="1"/>
          <p:nvPr/>
        </p:nvSpPr>
        <p:spPr>
          <a:xfrm>
            <a:off x="2177587" y="5238474"/>
            <a:ext cx="8302176" cy="642549"/>
          </a:xfrm>
          <a:prstGeom prst="rect">
            <a:avLst/>
          </a:prstGeom>
        </p:spPr>
        <p:txBody>
          <a:bodyPr vert="horz" wrap="square" lIns="0" tIns="10860" rIns="0" bIns="0" rtlCol="0">
            <a:spAutoFit/>
          </a:bodyPr>
          <a:lstStyle/>
          <a:p>
            <a:pPr marL="353760" marR="4344" indent="-342900">
              <a:spcBef>
                <a:spcPts val="86"/>
              </a:spcBef>
              <a:buFont typeface="Wingdings" panose="05000000000000000000" pitchFamily="2" charset="2"/>
              <a:buChar char="Ø"/>
              <a:tabLst>
                <a:tab pos="303531" algn="l"/>
                <a:tab pos="304617" algn="l"/>
              </a:tabLst>
            </a:pPr>
            <a:r>
              <a:rPr sz="2052" spc="-4" dirty="0">
                <a:cs typeface="Arial"/>
              </a:rPr>
              <a:t>Convergence guaranteed </a:t>
            </a:r>
            <a:r>
              <a:rPr sz="2052" dirty="0">
                <a:cs typeface="Arial"/>
              </a:rPr>
              <a:t>since </a:t>
            </a:r>
            <a:r>
              <a:rPr sz="2052" spc="-4" dirty="0">
                <a:cs typeface="Arial"/>
              </a:rPr>
              <a:t>there is </a:t>
            </a:r>
            <a:r>
              <a:rPr sz="2052" dirty="0">
                <a:cs typeface="Arial"/>
              </a:rPr>
              <a:t>a </a:t>
            </a:r>
            <a:r>
              <a:rPr sz="2052" spc="-4" dirty="0">
                <a:cs typeface="Arial"/>
              </a:rPr>
              <a:t>finite </a:t>
            </a:r>
            <a:r>
              <a:rPr sz="2052" dirty="0">
                <a:cs typeface="Arial"/>
              </a:rPr>
              <a:t>number  </a:t>
            </a:r>
            <a:r>
              <a:rPr sz="2052" spc="-4" dirty="0">
                <a:cs typeface="Arial"/>
              </a:rPr>
              <a:t>of possible settings for the</a:t>
            </a:r>
            <a:r>
              <a:rPr sz="2052" spc="13" dirty="0">
                <a:cs typeface="Arial"/>
              </a:rPr>
              <a:t> </a:t>
            </a:r>
            <a:r>
              <a:rPr sz="2052" spc="-4" dirty="0">
                <a:cs typeface="Arial"/>
              </a:rPr>
              <a:t>responsibilities</a:t>
            </a:r>
            <a:endParaRPr sz="2052" dirty="0">
              <a:cs typeface="Arial"/>
            </a:endParaRPr>
          </a:p>
        </p:txBody>
      </p:sp>
      <p:sp>
        <p:nvSpPr>
          <p:cNvPr id="6" name="object 6"/>
          <p:cNvSpPr/>
          <p:nvPr/>
        </p:nvSpPr>
        <p:spPr>
          <a:xfrm>
            <a:off x="5812530" y="1510248"/>
            <a:ext cx="368533" cy="173583"/>
          </a:xfrm>
          <a:prstGeom prst="rect">
            <a:avLst/>
          </a:prstGeom>
          <a:blipFill>
            <a:blip r:embed="rId2" cstate="print"/>
            <a:stretch>
              <a:fillRect/>
            </a:stretch>
          </a:blipFill>
        </p:spPr>
        <p:txBody>
          <a:bodyPr wrap="square" lIns="0" tIns="0" rIns="0" bIns="0" rtlCol="0"/>
          <a:lstStyle/>
          <a:p>
            <a:endParaRPr sz="1539" dirty="0"/>
          </a:p>
        </p:txBody>
      </p:sp>
      <p:sp>
        <p:nvSpPr>
          <p:cNvPr id="7" name="object 7"/>
          <p:cNvSpPr/>
          <p:nvPr/>
        </p:nvSpPr>
        <p:spPr>
          <a:xfrm>
            <a:off x="5813835" y="3410027"/>
            <a:ext cx="293471" cy="186876"/>
          </a:xfrm>
          <a:prstGeom prst="rect">
            <a:avLst/>
          </a:prstGeom>
          <a:blipFill>
            <a:blip r:embed="rId3" cstate="print"/>
            <a:stretch>
              <a:fillRect/>
            </a:stretch>
          </a:blipFill>
        </p:spPr>
        <p:txBody>
          <a:bodyPr wrap="square" lIns="0" tIns="0" rIns="0" bIns="0" rtlCol="0"/>
          <a:lstStyle/>
          <a:p>
            <a:endParaRPr sz="1539" dirty="0"/>
          </a:p>
        </p:txBody>
      </p:sp>
      <p:sp>
        <p:nvSpPr>
          <p:cNvPr id="8" name="object 8"/>
          <p:cNvSpPr/>
          <p:nvPr/>
        </p:nvSpPr>
        <p:spPr>
          <a:xfrm>
            <a:off x="4024807" y="2209015"/>
            <a:ext cx="278012" cy="41810"/>
          </a:xfrm>
          <a:custGeom>
            <a:avLst/>
            <a:gdLst/>
            <a:ahLst/>
            <a:cxnLst/>
            <a:rect l="l" t="t" r="r" b="b"/>
            <a:pathLst>
              <a:path w="325119" h="48894">
                <a:moveTo>
                  <a:pt x="10680" y="48755"/>
                </a:moveTo>
                <a:lnTo>
                  <a:pt x="7620" y="47231"/>
                </a:lnTo>
                <a:lnTo>
                  <a:pt x="4584" y="47231"/>
                </a:lnTo>
                <a:lnTo>
                  <a:pt x="0" y="45720"/>
                </a:lnTo>
                <a:lnTo>
                  <a:pt x="38109" y="39809"/>
                </a:lnTo>
                <a:lnTo>
                  <a:pt x="76200" y="35052"/>
                </a:lnTo>
                <a:lnTo>
                  <a:pt x="127849" y="29049"/>
                </a:lnTo>
                <a:lnTo>
                  <a:pt x="179641" y="22474"/>
                </a:lnTo>
                <a:lnTo>
                  <a:pt x="231147" y="15329"/>
                </a:lnTo>
                <a:lnTo>
                  <a:pt x="281940" y="7620"/>
                </a:lnTo>
                <a:lnTo>
                  <a:pt x="292258" y="5356"/>
                </a:lnTo>
                <a:lnTo>
                  <a:pt x="302715" y="3233"/>
                </a:lnTo>
                <a:lnTo>
                  <a:pt x="313456" y="1399"/>
                </a:lnTo>
                <a:lnTo>
                  <a:pt x="324624" y="0"/>
                </a:lnTo>
              </a:path>
            </a:pathLst>
          </a:custGeom>
          <a:ln w="19050">
            <a:solidFill>
              <a:srgbClr val="FF0000"/>
            </a:solidFill>
          </a:ln>
        </p:spPr>
        <p:txBody>
          <a:bodyPr wrap="square" lIns="0" tIns="0" rIns="0" bIns="0" rtlCol="0"/>
          <a:lstStyle/>
          <a:p>
            <a:endParaRPr sz="1539" dirty="0"/>
          </a:p>
        </p:txBody>
      </p:sp>
      <p:sp>
        <p:nvSpPr>
          <p:cNvPr id="9" name="object 9"/>
          <p:cNvSpPr/>
          <p:nvPr/>
        </p:nvSpPr>
        <p:spPr>
          <a:xfrm>
            <a:off x="4128412" y="2332480"/>
            <a:ext cx="153108" cy="207378"/>
          </a:xfrm>
          <a:prstGeom prst="rect">
            <a:avLst/>
          </a:prstGeom>
          <a:blipFill>
            <a:blip r:embed="rId4" cstate="print"/>
            <a:stretch>
              <a:fillRect/>
            </a:stretch>
          </a:blipFill>
        </p:spPr>
        <p:txBody>
          <a:bodyPr wrap="square" lIns="0" tIns="0" rIns="0" bIns="0" rtlCol="0"/>
          <a:lstStyle/>
          <a:p>
            <a:endParaRPr sz="1539" dirty="0"/>
          </a:p>
        </p:txBody>
      </p:sp>
      <p:sp>
        <p:nvSpPr>
          <p:cNvPr id="10" name="object 10"/>
          <p:cNvSpPr/>
          <p:nvPr/>
        </p:nvSpPr>
        <p:spPr>
          <a:xfrm>
            <a:off x="4432716" y="2373204"/>
            <a:ext cx="172129" cy="6516"/>
          </a:xfrm>
          <a:custGeom>
            <a:avLst/>
            <a:gdLst/>
            <a:ahLst/>
            <a:cxnLst/>
            <a:rect l="l" t="t" r="r" b="b"/>
            <a:pathLst>
              <a:path w="201295" h="7619">
                <a:moveTo>
                  <a:pt x="0" y="7620"/>
                </a:moveTo>
                <a:lnTo>
                  <a:pt x="22860" y="7145"/>
                </a:lnTo>
                <a:lnTo>
                  <a:pt x="45720" y="6102"/>
                </a:lnTo>
                <a:lnTo>
                  <a:pt x="68580" y="5058"/>
                </a:lnTo>
                <a:lnTo>
                  <a:pt x="91440" y="4584"/>
                </a:lnTo>
                <a:lnTo>
                  <a:pt x="118870" y="3439"/>
                </a:lnTo>
                <a:lnTo>
                  <a:pt x="146297" y="2292"/>
                </a:lnTo>
                <a:lnTo>
                  <a:pt x="173725" y="1144"/>
                </a:lnTo>
                <a:lnTo>
                  <a:pt x="201155" y="0"/>
                </a:lnTo>
              </a:path>
            </a:pathLst>
          </a:custGeom>
          <a:ln w="19050">
            <a:solidFill>
              <a:srgbClr val="FF0000"/>
            </a:solidFill>
          </a:ln>
        </p:spPr>
        <p:txBody>
          <a:bodyPr wrap="square" lIns="0" tIns="0" rIns="0" bIns="0" rtlCol="0"/>
          <a:lstStyle/>
          <a:p>
            <a:endParaRPr sz="1539" dirty="0"/>
          </a:p>
        </p:txBody>
      </p:sp>
      <p:sp>
        <p:nvSpPr>
          <p:cNvPr id="11" name="object 11"/>
          <p:cNvSpPr/>
          <p:nvPr/>
        </p:nvSpPr>
        <p:spPr>
          <a:xfrm>
            <a:off x="4477023" y="2451395"/>
            <a:ext cx="99368" cy="18462"/>
          </a:xfrm>
          <a:custGeom>
            <a:avLst/>
            <a:gdLst/>
            <a:ahLst/>
            <a:cxnLst/>
            <a:rect l="l" t="t" r="r" b="b"/>
            <a:pathLst>
              <a:path w="116204" h="21589">
                <a:moveTo>
                  <a:pt x="0" y="0"/>
                </a:moveTo>
                <a:lnTo>
                  <a:pt x="5714" y="10792"/>
                </a:lnTo>
                <a:lnTo>
                  <a:pt x="17143" y="15436"/>
                </a:lnTo>
                <a:lnTo>
                  <a:pt x="32570" y="16937"/>
                </a:lnTo>
                <a:lnTo>
                  <a:pt x="50279" y="18300"/>
                </a:lnTo>
                <a:lnTo>
                  <a:pt x="66950" y="20062"/>
                </a:lnTo>
                <a:lnTo>
                  <a:pt x="83051" y="20967"/>
                </a:lnTo>
                <a:lnTo>
                  <a:pt x="99153" y="21301"/>
                </a:lnTo>
                <a:lnTo>
                  <a:pt x="115824" y="21348"/>
                </a:lnTo>
              </a:path>
            </a:pathLst>
          </a:custGeom>
          <a:ln w="19050">
            <a:solidFill>
              <a:srgbClr val="FF0000"/>
            </a:solidFill>
          </a:ln>
        </p:spPr>
        <p:txBody>
          <a:bodyPr wrap="square" lIns="0" tIns="0" rIns="0" bIns="0" rtlCol="0"/>
          <a:lstStyle/>
          <a:p>
            <a:endParaRPr sz="1539" dirty="0"/>
          </a:p>
        </p:txBody>
      </p:sp>
      <p:sp>
        <p:nvSpPr>
          <p:cNvPr id="12" name="object 12"/>
          <p:cNvSpPr/>
          <p:nvPr/>
        </p:nvSpPr>
        <p:spPr>
          <a:xfrm>
            <a:off x="5004813" y="2152363"/>
            <a:ext cx="470775" cy="338285"/>
          </a:xfrm>
          <a:custGeom>
            <a:avLst/>
            <a:gdLst/>
            <a:ahLst/>
            <a:cxnLst/>
            <a:rect l="l" t="t" r="r" b="b"/>
            <a:pathLst>
              <a:path w="550545" h="395605">
                <a:moveTo>
                  <a:pt x="501383" y="12911"/>
                </a:moveTo>
                <a:lnTo>
                  <a:pt x="513725" y="10363"/>
                </a:lnTo>
                <a:lnTo>
                  <a:pt x="525778" y="7385"/>
                </a:lnTo>
                <a:lnTo>
                  <a:pt x="537828" y="4119"/>
                </a:lnTo>
                <a:lnTo>
                  <a:pt x="550164" y="707"/>
                </a:lnTo>
                <a:lnTo>
                  <a:pt x="526637" y="0"/>
                </a:lnTo>
                <a:lnTo>
                  <a:pt x="503682" y="1861"/>
                </a:lnTo>
                <a:lnTo>
                  <a:pt x="480726" y="5434"/>
                </a:lnTo>
                <a:lnTo>
                  <a:pt x="457200" y="9863"/>
                </a:lnTo>
                <a:lnTo>
                  <a:pt x="406801" y="18388"/>
                </a:lnTo>
                <a:lnTo>
                  <a:pt x="355424" y="26926"/>
                </a:lnTo>
                <a:lnTo>
                  <a:pt x="303445" y="35828"/>
                </a:lnTo>
                <a:lnTo>
                  <a:pt x="251240" y="45444"/>
                </a:lnTo>
                <a:lnTo>
                  <a:pt x="199186" y="56127"/>
                </a:lnTo>
                <a:lnTo>
                  <a:pt x="147658" y="68227"/>
                </a:lnTo>
                <a:lnTo>
                  <a:pt x="97034" y="82095"/>
                </a:lnTo>
                <a:lnTo>
                  <a:pt x="47689" y="98084"/>
                </a:lnTo>
                <a:lnTo>
                  <a:pt x="0" y="116543"/>
                </a:lnTo>
                <a:lnTo>
                  <a:pt x="33187" y="123396"/>
                </a:lnTo>
                <a:lnTo>
                  <a:pt x="66663" y="126824"/>
                </a:lnTo>
                <a:lnTo>
                  <a:pt x="100714" y="128538"/>
                </a:lnTo>
                <a:lnTo>
                  <a:pt x="135623" y="130247"/>
                </a:lnTo>
                <a:lnTo>
                  <a:pt x="191183" y="131468"/>
                </a:lnTo>
                <a:lnTo>
                  <a:pt x="247453" y="134257"/>
                </a:lnTo>
                <a:lnTo>
                  <a:pt x="303437" y="140755"/>
                </a:lnTo>
                <a:lnTo>
                  <a:pt x="358140" y="153107"/>
                </a:lnTo>
                <a:lnTo>
                  <a:pt x="387083" y="172931"/>
                </a:lnTo>
                <a:lnTo>
                  <a:pt x="369773" y="192124"/>
                </a:lnTo>
                <a:lnTo>
                  <a:pt x="332872" y="221361"/>
                </a:lnTo>
                <a:lnTo>
                  <a:pt x="262748" y="256879"/>
                </a:lnTo>
                <a:lnTo>
                  <a:pt x="215160" y="278425"/>
                </a:lnTo>
                <a:lnTo>
                  <a:pt x="167719" y="301578"/>
                </a:lnTo>
                <a:lnTo>
                  <a:pt x="123061" y="327873"/>
                </a:lnTo>
                <a:lnTo>
                  <a:pt x="83820" y="358847"/>
                </a:lnTo>
                <a:lnTo>
                  <a:pt x="80759" y="363431"/>
                </a:lnTo>
                <a:lnTo>
                  <a:pt x="77724" y="368003"/>
                </a:lnTo>
                <a:lnTo>
                  <a:pt x="73139" y="372563"/>
                </a:lnTo>
                <a:lnTo>
                  <a:pt x="116389" y="390855"/>
                </a:lnTo>
                <a:lnTo>
                  <a:pt x="167640" y="395423"/>
                </a:lnTo>
                <a:lnTo>
                  <a:pt x="214590" y="395448"/>
                </a:lnTo>
                <a:lnTo>
                  <a:pt x="261978" y="393792"/>
                </a:lnTo>
                <a:lnTo>
                  <a:pt x="309512" y="390600"/>
                </a:lnTo>
                <a:lnTo>
                  <a:pt x="356903" y="386015"/>
                </a:lnTo>
                <a:lnTo>
                  <a:pt x="403860" y="380183"/>
                </a:lnTo>
                <a:lnTo>
                  <a:pt x="408419" y="378671"/>
                </a:lnTo>
                <a:lnTo>
                  <a:pt x="414528" y="378671"/>
                </a:lnTo>
                <a:lnTo>
                  <a:pt x="420624" y="377147"/>
                </a:lnTo>
              </a:path>
            </a:pathLst>
          </a:custGeom>
          <a:ln w="19050">
            <a:solidFill>
              <a:srgbClr val="FF0000"/>
            </a:solidFill>
          </a:ln>
        </p:spPr>
        <p:txBody>
          <a:bodyPr wrap="square" lIns="0" tIns="0" rIns="0" bIns="0" rtlCol="0"/>
          <a:lstStyle/>
          <a:p>
            <a:endParaRPr sz="1539" dirty="0"/>
          </a:p>
        </p:txBody>
      </p:sp>
      <p:sp>
        <p:nvSpPr>
          <p:cNvPr id="13" name="object 13"/>
          <p:cNvSpPr/>
          <p:nvPr/>
        </p:nvSpPr>
        <p:spPr>
          <a:xfrm>
            <a:off x="5124369" y="2654378"/>
            <a:ext cx="134065" cy="77539"/>
          </a:xfrm>
          <a:prstGeom prst="rect">
            <a:avLst/>
          </a:prstGeom>
          <a:blipFill>
            <a:blip r:embed="rId5" cstate="print"/>
            <a:stretch>
              <a:fillRect/>
            </a:stretch>
          </a:blipFill>
        </p:spPr>
        <p:txBody>
          <a:bodyPr wrap="square" lIns="0" tIns="0" rIns="0" bIns="0" rtlCol="0"/>
          <a:lstStyle/>
          <a:p>
            <a:endParaRPr sz="1539" dirty="0"/>
          </a:p>
        </p:txBody>
      </p:sp>
      <p:sp>
        <p:nvSpPr>
          <p:cNvPr id="14" name="object 14"/>
          <p:cNvSpPr/>
          <p:nvPr/>
        </p:nvSpPr>
        <p:spPr>
          <a:xfrm>
            <a:off x="5636857" y="2147764"/>
            <a:ext cx="364891" cy="297560"/>
          </a:xfrm>
          <a:custGeom>
            <a:avLst/>
            <a:gdLst/>
            <a:ahLst/>
            <a:cxnLst/>
            <a:rect l="l" t="t" r="r" b="b"/>
            <a:pathLst>
              <a:path w="426720" h="347980">
                <a:moveTo>
                  <a:pt x="373380" y="7620"/>
                </a:moveTo>
                <a:lnTo>
                  <a:pt x="386856" y="5566"/>
                </a:lnTo>
                <a:lnTo>
                  <a:pt x="400045" y="3805"/>
                </a:lnTo>
                <a:lnTo>
                  <a:pt x="413236" y="2046"/>
                </a:lnTo>
                <a:lnTo>
                  <a:pt x="426720" y="0"/>
                </a:lnTo>
                <a:lnTo>
                  <a:pt x="381952" y="2852"/>
                </a:lnTo>
                <a:lnTo>
                  <a:pt x="338328" y="9144"/>
                </a:lnTo>
                <a:lnTo>
                  <a:pt x="285751" y="17335"/>
                </a:lnTo>
                <a:lnTo>
                  <a:pt x="233219" y="25400"/>
                </a:lnTo>
                <a:lnTo>
                  <a:pt x="180774" y="33718"/>
                </a:lnTo>
                <a:lnTo>
                  <a:pt x="128459" y="42672"/>
                </a:lnTo>
                <a:lnTo>
                  <a:pt x="76314" y="52641"/>
                </a:lnTo>
                <a:lnTo>
                  <a:pt x="24384" y="64008"/>
                </a:lnTo>
                <a:lnTo>
                  <a:pt x="15859" y="65834"/>
                </a:lnTo>
                <a:lnTo>
                  <a:pt x="9906" y="67236"/>
                </a:lnTo>
                <a:lnTo>
                  <a:pt x="5095" y="68930"/>
                </a:lnTo>
                <a:lnTo>
                  <a:pt x="0" y="71628"/>
                </a:lnTo>
                <a:lnTo>
                  <a:pt x="20476" y="82288"/>
                </a:lnTo>
                <a:lnTo>
                  <a:pt x="42665" y="88380"/>
                </a:lnTo>
                <a:lnTo>
                  <a:pt x="65997" y="92189"/>
                </a:lnTo>
                <a:lnTo>
                  <a:pt x="89903" y="95999"/>
                </a:lnTo>
                <a:lnTo>
                  <a:pt x="142081" y="101666"/>
                </a:lnTo>
                <a:lnTo>
                  <a:pt x="199826" y="108191"/>
                </a:lnTo>
                <a:lnTo>
                  <a:pt x="255568" y="120430"/>
                </a:lnTo>
                <a:lnTo>
                  <a:pt x="301739" y="143243"/>
                </a:lnTo>
                <a:lnTo>
                  <a:pt x="309359" y="155448"/>
                </a:lnTo>
                <a:lnTo>
                  <a:pt x="293621" y="172563"/>
                </a:lnTo>
                <a:lnTo>
                  <a:pt x="258143" y="197665"/>
                </a:lnTo>
                <a:lnTo>
                  <a:pt x="197424" y="224813"/>
                </a:lnTo>
                <a:lnTo>
                  <a:pt x="159446" y="239839"/>
                </a:lnTo>
                <a:lnTo>
                  <a:pt x="121753" y="255722"/>
                </a:lnTo>
                <a:lnTo>
                  <a:pt x="85344" y="274320"/>
                </a:lnTo>
                <a:lnTo>
                  <a:pt x="49548" y="302387"/>
                </a:lnTo>
                <a:lnTo>
                  <a:pt x="41148" y="315468"/>
                </a:lnTo>
                <a:lnTo>
                  <a:pt x="63696" y="327183"/>
                </a:lnTo>
                <a:lnTo>
                  <a:pt x="87815" y="333756"/>
                </a:lnTo>
                <a:lnTo>
                  <a:pt x="113365" y="336899"/>
                </a:lnTo>
                <a:lnTo>
                  <a:pt x="140208" y="338328"/>
                </a:lnTo>
                <a:lnTo>
                  <a:pt x="177016" y="338941"/>
                </a:lnTo>
                <a:lnTo>
                  <a:pt x="214115" y="338704"/>
                </a:lnTo>
                <a:lnTo>
                  <a:pt x="251214" y="337897"/>
                </a:lnTo>
                <a:lnTo>
                  <a:pt x="288023" y="336804"/>
                </a:lnTo>
                <a:lnTo>
                  <a:pt x="306223" y="336754"/>
                </a:lnTo>
                <a:lnTo>
                  <a:pt x="314704" y="338702"/>
                </a:lnTo>
                <a:lnTo>
                  <a:pt x="319754" y="342365"/>
                </a:lnTo>
                <a:lnTo>
                  <a:pt x="327660" y="347459"/>
                </a:lnTo>
              </a:path>
            </a:pathLst>
          </a:custGeom>
          <a:ln w="19050">
            <a:solidFill>
              <a:srgbClr val="FF0000"/>
            </a:solidFill>
          </a:ln>
        </p:spPr>
        <p:txBody>
          <a:bodyPr wrap="square" lIns="0" tIns="0" rIns="0" bIns="0" rtlCol="0"/>
          <a:lstStyle/>
          <a:p>
            <a:endParaRPr sz="1539" dirty="0"/>
          </a:p>
        </p:txBody>
      </p:sp>
      <p:sp>
        <p:nvSpPr>
          <p:cNvPr id="15" name="object 15"/>
          <p:cNvSpPr/>
          <p:nvPr/>
        </p:nvSpPr>
        <p:spPr>
          <a:xfrm>
            <a:off x="5680839" y="2639468"/>
            <a:ext cx="173975" cy="119805"/>
          </a:xfrm>
          <a:prstGeom prst="rect">
            <a:avLst/>
          </a:prstGeom>
          <a:blipFill>
            <a:blip r:embed="rId6" cstate="print"/>
            <a:stretch>
              <a:fillRect/>
            </a:stretch>
          </a:blipFill>
        </p:spPr>
        <p:txBody>
          <a:bodyPr wrap="square" lIns="0" tIns="0" rIns="0" bIns="0" rtlCol="0"/>
          <a:lstStyle/>
          <a:p>
            <a:endParaRPr sz="1539" dirty="0"/>
          </a:p>
        </p:txBody>
      </p:sp>
      <p:grpSp>
        <p:nvGrpSpPr>
          <p:cNvPr id="16" name="object 16"/>
          <p:cNvGrpSpPr/>
          <p:nvPr/>
        </p:nvGrpSpPr>
        <p:grpSpPr>
          <a:xfrm>
            <a:off x="6182071" y="2194164"/>
            <a:ext cx="425163" cy="317108"/>
            <a:chOff x="5447353" y="2334178"/>
            <a:chExt cx="497205" cy="370840"/>
          </a:xfrm>
        </p:grpSpPr>
        <p:sp>
          <p:nvSpPr>
            <p:cNvPr id="17" name="object 17"/>
            <p:cNvSpPr/>
            <p:nvPr/>
          </p:nvSpPr>
          <p:spPr>
            <a:xfrm>
              <a:off x="5447353" y="2334178"/>
              <a:ext cx="306222" cy="343883"/>
            </a:xfrm>
            <a:prstGeom prst="rect">
              <a:avLst/>
            </a:prstGeom>
            <a:blipFill>
              <a:blip r:embed="rId7" cstate="print"/>
              <a:stretch>
                <a:fillRect/>
              </a:stretch>
            </a:blipFill>
          </p:spPr>
          <p:txBody>
            <a:bodyPr wrap="square" lIns="0" tIns="0" rIns="0" bIns="0" rtlCol="0"/>
            <a:lstStyle/>
            <a:p>
              <a:endParaRPr sz="1539" dirty="0"/>
            </a:p>
          </p:txBody>
        </p:sp>
        <p:sp>
          <p:nvSpPr>
            <p:cNvPr id="18" name="object 18"/>
            <p:cNvSpPr/>
            <p:nvPr/>
          </p:nvSpPr>
          <p:spPr>
            <a:xfrm>
              <a:off x="5777115" y="2515755"/>
              <a:ext cx="166865" cy="188637"/>
            </a:xfrm>
            <a:prstGeom prst="rect">
              <a:avLst/>
            </a:prstGeom>
            <a:blipFill>
              <a:blip r:embed="rId8" cstate="print"/>
              <a:stretch>
                <a:fillRect/>
              </a:stretch>
            </a:blipFill>
          </p:spPr>
          <p:txBody>
            <a:bodyPr wrap="square" lIns="0" tIns="0" rIns="0" bIns="0" rtlCol="0"/>
            <a:lstStyle/>
            <a:p>
              <a:endParaRPr sz="1539" dirty="0"/>
            </a:p>
          </p:txBody>
        </p:sp>
      </p:grpSp>
      <p:sp>
        <p:nvSpPr>
          <p:cNvPr id="19" name="object 19"/>
          <p:cNvSpPr/>
          <p:nvPr/>
        </p:nvSpPr>
        <p:spPr>
          <a:xfrm>
            <a:off x="6795374" y="2216823"/>
            <a:ext cx="93938" cy="311678"/>
          </a:xfrm>
          <a:custGeom>
            <a:avLst/>
            <a:gdLst/>
            <a:ahLst/>
            <a:cxnLst/>
            <a:rect l="l" t="t" r="r" b="b"/>
            <a:pathLst>
              <a:path w="109854" h="364489">
                <a:moveTo>
                  <a:pt x="38100" y="0"/>
                </a:moveTo>
                <a:lnTo>
                  <a:pt x="32291" y="16769"/>
                </a:lnTo>
                <a:lnTo>
                  <a:pt x="28198" y="34677"/>
                </a:lnTo>
                <a:lnTo>
                  <a:pt x="25246" y="53156"/>
                </a:lnTo>
                <a:lnTo>
                  <a:pt x="22860" y="71640"/>
                </a:lnTo>
                <a:lnTo>
                  <a:pt x="18145" y="107309"/>
                </a:lnTo>
                <a:lnTo>
                  <a:pt x="14860" y="143262"/>
                </a:lnTo>
                <a:lnTo>
                  <a:pt x="12149" y="179214"/>
                </a:lnTo>
                <a:lnTo>
                  <a:pt x="9156" y="214884"/>
                </a:lnTo>
                <a:lnTo>
                  <a:pt x="6865" y="245514"/>
                </a:lnTo>
                <a:lnTo>
                  <a:pt x="4578" y="275853"/>
                </a:lnTo>
                <a:lnTo>
                  <a:pt x="2291" y="306188"/>
                </a:lnTo>
                <a:lnTo>
                  <a:pt x="0" y="336804"/>
                </a:lnTo>
                <a:lnTo>
                  <a:pt x="263" y="357123"/>
                </a:lnTo>
                <a:lnTo>
                  <a:pt x="3244" y="361008"/>
                </a:lnTo>
                <a:lnTo>
                  <a:pt x="8797" y="352032"/>
                </a:lnTo>
                <a:lnTo>
                  <a:pt x="16776" y="333768"/>
                </a:lnTo>
              </a:path>
              <a:path w="109854" h="364489">
                <a:moveTo>
                  <a:pt x="99060" y="85344"/>
                </a:moveTo>
                <a:lnTo>
                  <a:pt x="102448" y="66795"/>
                </a:lnTo>
                <a:lnTo>
                  <a:pt x="105548" y="47820"/>
                </a:lnTo>
                <a:lnTo>
                  <a:pt x="108073" y="28556"/>
                </a:lnTo>
                <a:lnTo>
                  <a:pt x="109740" y="9144"/>
                </a:lnTo>
                <a:lnTo>
                  <a:pt x="105311" y="49389"/>
                </a:lnTo>
                <a:lnTo>
                  <a:pt x="102882" y="89922"/>
                </a:lnTo>
                <a:lnTo>
                  <a:pt x="101596" y="130455"/>
                </a:lnTo>
                <a:lnTo>
                  <a:pt x="100596" y="170700"/>
                </a:lnTo>
                <a:lnTo>
                  <a:pt x="100118" y="205014"/>
                </a:lnTo>
                <a:lnTo>
                  <a:pt x="99066" y="239471"/>
                </a:lnTo>
                <a:lnTo>
                  <a:pt x="98014" y="274213"/>
                </a:lnTo>
                <a:lnTo>
                  <a:pt x="97536" y="309384"/>
                </a:lnTo>
                <a:lnTo>
                  <a:pt x="96614" y="323095"/>
                </a:lnTo>
                <a:lnTo>
                  <a:pt x="95832" y="336811"/>
                </a:lnTo>
                <a:lnTo>
                  <a:pt x="94762" y="350530"/>
                </a:lnTo>
                <a:lnTo>
                  <a:pt x="92976" y="364248"/>
                </a:lnTo>
              </a:path>
            </a:pathLst>
          </a:custGeom>
          <a:ln w="19050">
            <a:solidFill>
              <a:srgbClr val="FF0000"/>
            </a:solidFill>
          </a:ln>
        </p:spPr>
        <p:txBody>
          <a:bodyPr wrap="square" lIns="0" tIns="0" rIns="0" bIns="0" rtlCol="0"/>
          <a:lstStyle/>
          <a:p>
            <a:endParaRPr sz="1539" dirty="0"/>
          </a:p>
        </p:txBody>
      </p:sp>
      <p:grpSp>
        <p:nvGrpSpPr>
          <p:cNvPr id="20" name="object 20"/>
          <p:cNvGrpSpPr/>
          <p:nvPr/>
        </p:nvGrpSpPr>
        <p:grpSpPr>
          <a:xfrm>
            <a:off x="6946229" y="2307720"/>
            <a:ext cx="370864" cy="224256"/>
            <a:chOff x="6340995" y="2466975"/>
            <a:chExt cx="433705" cy="262255"/>
          </a:xfrm>
        </p:grpSpPr>
        <p:sp>
          <p:nvSpPr>
            <p:cNvPr id="21" name="object 21"/>
            <p:cNvSpPr/>
            <p:nvPr/>
          </p:nvSpPr>
          <p:spPr>
            <a:xfrm>
              <a:off x="6383655" y="2466975"/>
              <a:ext cx="204990" cy="204990"/>
            </a:xfrm>
            <a:prstGeom prst="rect">
              <a:avLst/>
            </a:prstGeom>
            <a:blipFill>
              <a:blip r:embed="rId9" cstate="print"/>
              <a:stretch>
                <a:fillRect/>
              </a:stretch>
            </a:blipFill>
          </p:spPr>
          <p:txBody>
            <a:bodyPr wrap="square" lIns="0" tIns="0" rIns="0" bIns="0" rtlCol="0"/>
            <a:lstStyle/>
            <a:p>
              <a:endParaRPr sz="1539" dirty="0"/>
            </a:p>
          </p:txBody>
        </p:sp>
        <p:sp>
          <p:nvSpPr>
            <p:cNvPr id="22" name="object 22"/>
            <p:cNvSpPr/>
            <p:nvPr/>
          </p:nvSpPr>
          <p:spPr>
            <a:xfrm>
              <a:off x="6350520" y="2709684"/>
              <a:ext cx="142240" cy="10160"/>
            </a:xfrm>
            <a:custGeom>
              <a:avLst/>
              <a:gdLst/>
              <a:ahLst/>
              <a:cxnLst/>
              <a:rect l="l" t="t" r="r" b="b"/>
              <a:pathLst>
                <a:path w="142239" h="10160">
                  <a:moveTo>
                    <a:pt x="0" y="0"/>
                  </a:moveTo>
                  <a:lnTo>
                    <a:pt x="6119" y="7213"/>
                  </a:lnTo>
                  <a:lnTo>
                    <a:pt x="13523" y="9709"/>
                  </a:lnTo>
                  <a:lnTo>
                    <a:pt x="22926" y="9633"/>
                  </a:lnTo>
                  <a:lnTo>
                    <a:pt x="35039" y="9131"/>
                  </a:lnTo>
                  <a:lnTo>
                    <a:pt x="52448" y="8871"/>
                  </a:lnTo>
                  <a:lnTo>
                    <a:pt x="70288" y="8185"/>
                  </a:lnTo>
                  <a:lnTo>
                    <a:pt x="88413" y="7213"/>
                  </a:lnTo>
                  <a:lnTo>
                    <a:pt x="106680" y="6096"/>
                  </a:lnTo>
                  <a:lnTo>
                    <a:pt x="117514" y="4279"/>
                  </a:lnTo>
                  <a:lnTo>
                    <a:pt x="125918" y="3038"/>
                  </a:lnTo>
                  <a:lnTo>
                    <a:pt x="133463" y="1802"/>
                  </a:lnTo>
                  <a:lnTo>
                    <a:pt x="141719" y="0"/>
                  </a:lnTo>
                </a:path>
              </a:pathLst>
            </a:custGeom>
            <a:ln w="19050">
              <a:solidFill>
                <a:srgbClr val="FF0000"/>
              </a:solidFill>
            </a:ln>
          </p:spPr>
          <p:txBody>
            <a:bodyPr wrap="square" lIns="0" tIns="0" rIns="0" bIns="0" rtlCol="0"/>
            <a:lstStyle/>
            <a:p>
              <a:endParaRPr sz="1539" dirty="0"/>
            </a:p>
          </p:txBody>
        </p:sp>
        <p:sp>
          <p:nvSpPr>
            <p:cNvPr id="23" name="object 23"/>
            <p:cNvSpPr/>
            <p:nvPr/>
          </p:nvSpPr>
          <p:spPr>
            <a:xfrm>
              <a:off x="6610731" y="2652915"/>
              <a:ext cx="163830" cy="67805"/>
            </a:xfrm>
            <a:prstGeom prst="rect">
              <a:avLst/>
            </a:prstGeom>
            <a:blipFill>
              <a:blip r:embed="rId10" cstate="print"/>
              <a:stretch>
                <a:fillRect/>
              </a:stretch>
            </a:blipFill>
          </p:spPr>
          <p:txBody>
            <a:bodyPr wrap="square" lIns="0" tIns="0" rIns="0" bIns="0" rtlCol="0"/>
            <a:lstStyle/>
            <a:p>
              <a:endParaRPr sz="1539" dirty="0"/>
            </a:p>
          </p:txBody>
        </p:sp>
      </p:grpSp>
      <p:sp>
        <p:nvSpPr>
          <p:cNvPr id="24" name="object 24"/>
          <p:cNvSpPr/>
          <p:nvPr/>
        </p:nvSpPr>
        <p:spPr>
          <a:xfrm>
            <a:off x="7454195" y="2332818"/>
            <a:ext cx="450684" cy="315479"/>
          </a:xfrm>
          <a:custGeom>
            <a:avLst/>
            <a:gdLst/>
            <a:ahLst/>
            <a:cxnLst/>
            <a:rect l="l" t="t" r="r" b="b"/>
            <a:pathLst>
              <a:path w="527050" h="368935">
                <a:moveTo>
                  <a:pt x="5262" y="68580"/>
                </a:moveTo>
                <a:lnTo>
                  <a:pt x="0" y="63124"/>
                </a:lnTo>
                <a:lnTo>
                  <a:pt x="10026" y="61525"/>
                </a:lnTo>
                <a:lnTo>
                  <a:pt x="26056" y="61925"/>
                </a:lnTo>
                <a:lnTo>
                  <a:pt x="38803" y="62471"/>
                </a:lnTo>
                <a:lnTo>
                  <a:pt x="60276" y="61597"/>
                </a:lnTo>
                <a:lnTo>
                  <a:pt x="81470" y="61148"/>
                </a:lnTo>
                <a:lnTo>
                  <a:pt x="102666" y="60983"/>
                </a:lnTo>
                <a:lnTo>
                  <a:pt x="124147" y="60960"/>
                </a:lnTo>
                <a:lnTo>
                  <a:pt x="134432" y="60078"/>
                </a:lnTo>
                <a:lnTo>
                  <a:pt x="144714" y="59626"/>
                </a:lnTo>
                <a:lnTo>
                  <a:pt x="154997" y="59459"/>
                </a:lnTo>
                <a:lnTo>
                  <a:pt x="165282" y="59436"/>
                </a:lnTo>
              </a:path>
              <a:path w="527050" h="368935">
                <a:moveTo>
                  <a:pt x="110431" y="368795"/>
                </a:moveTo>
                <a:lnTo>
                  <a:pt x="123594" y="348173"/>
                </a:lnTo>
                <a:lnTo>
                  <a:pt x="138048" y="330696"/>
                </a:lnTo>
                <a:lnTo>
                  <a:pt x="153934" y="314365"/>
                </a:lnTo>
                <a:lnTo>
                  <a:pt x="171391" y="297180"/>
                </a:lnTo>
                <a:lnTo>
                  <a:pt x="207753" y="258456"/>
                </a:lnTo>
                <a:lnTo>
                  <a:pt x="241778" y="217465"/>
                </a:lnTo>
                <a:lnTo>
                  <a:pt x="273319" y="174498"/>
                </a:lnTo>
                <a:lnTo>
                  <a:pt x="302229" y="129852"/>
                </a:lnTo>
                <a:lnTo>
                  <a:pt x="328363" y="83820"/>
                </a:lnTo>
                <a:lnTo>
                  <a:pt x="348737" y="41905"/>
                </a:lnTo>
                <a:lnTo>
                  <a:pt x="367987" y="0"/>
                </a:lnTo>
                <a:lnTo>
                  <a:pt x="367344" y="25829"/>
                </a:lnTo>
                <a:lnTo>
                  <a:pt x="372916" y="78645"/>
                </a:lnTo>
                <a:lnTo>
                  <a:pt x="388679" y="114345"/>
                </a:lnTo>
                <a:lnTo>
                  <a:pt x="405486" y="120337"/>
                </a:lnTo>
                <a:lnTo>
                  <a:pt x="416742" y="117335"/>
                </a:lnTo>
                <a:lnTo>
                  <a:pt x="436937" y="100600"/>
                </a:lnTo>
                <a:lnTo>
                  <a:pt x="453705" y="72574"/>
                </a:lnTo>
                <a:lnTo>
                  <a:pt x="469902" y="42547"/>
                </a:lnTo>
                <a:lnTo>
                  <a:pt x="488383" y="19812"/>
                </a:lnTo>
                <a:lnTo>
                  <a:pt x="494191" y="33075"/>
                </a:lnTo>
                <a:lnTo>
                  <a:pt x="498284" y="45910"/>
                </a:lnTo>
                <a:lnTo>
                  <a:pt x="501236" y="59031"/>
                </a:lnTo>
                <a:lnTo>
                  <a:pt x="503623" y="73152"/>
                </a:lnTo>
                <a:lnTo>
                  <a:pt x="507951" y="90535"/>
                </a:lnTo>
                <a:lnTo>
                  <a:pt x="512000" y="108204"/>
                </a:lnTo>
                <a:lnTo>
                  <a:pt x="516051" y="125872"/>
                </a:lnTo>
                <a:lnTo>
                  <a:pt x="520387" y="143256"/>
                </a:lnTo>
              </a:path>
              <a:path w="527050" h="368935">
                <a:moveTo>
                  <a:pt x="384751" y="199631"/>
                </a:moveTo>
                <a:lnTo>
                  <a:pt x="375839" y="203089"/>
                </a:lnTo>
                <a:lnTo>
                  <a:pt x="367218" y="206684"/>
                </a:lnTo>
                <a:lnTo>
                  <a:pt x="358597" y="210563"/>
                </a:lnTo>
                <a:lnTo>
                  <a:pt x="349686" y="214871"/>
                </a:lnTo>
                <a:lnTo>
                  <a:pt x="367071" y="215992"/>
                </a:lnTo>
                <a:lnTo>
                  <a:pt x="384744" y="216973"/>
                </a:lnTo>
                <a:lnTo>
                  <a:pt x="402417" y="217668"/>
                </a:lnTo>
                <a:lnTo>
                  <a:pt x="419803" y="217932"/>
                </a:lnTo>
                <a:lnTo>
                  <a:pt x="441750" y="216758"/>
                </a:lnTo>
                <a:lnTo>
                  <a:pt x="463987" y="215445"/>
                </a:lnTo>
                <a:lnTo>
                  <a:pt x="486227" y="213852"/>
                </a:lnTo>
                <a:lnTo>
                  <a:pt x="508182" y="211836"/>
                </a:lnTo>
                <a:lnTo>
                  <a:pt x="514291" y="211836"/>
                </a:lnTo>
                <a:lnTo>
                  <a:pt x="520387" y="210312"/>
                </a:lnTo>
                <a:lnTo>
                  <a:pt x="526483" y="210312"/>
                </a:lnTo>
              </a:path>
            </a:pathLst>
          </a:custGeom>
          <a:ln w="19050">
            <a:solidFill>
              <a:srgbClr val="FF0000"/>
            </a:solidFill>
          </a:ln>
        </p:spPr>
        <p:txBody>
          <a:bodyPr wrap="square" lIns="0" tIns="0" rIns="0" bIns="0" rtlCol="0"/>
          <a:lstStyle/>
          <a:p>
            <a:endParaRPr sz="1539" dirty="0"/>
          </a:p>
        </p:txBody>
      </p:sp>
      <p:sp>
        <p:nvSpPr>
          <p:cNvPr id="25" name="object 25"/>
          <p:cNvSpPr/>
          <p:nvPr/>
        </p:nvSpPr>
        <p:spPr>
          <a:xfrm>
            <a:off x="7963035" y="2465417"/>
            <a:ext cx="101977" cy="98379"/>
          </a:xfrm>
          <a:prstGeom prst="rect">
            <a:avLst/>
          </a:prstGeom>
          <a:blipFill>
            <a:blip r:embed="rId11" cstate="print"/>
            <a:stretch>
              <a:fillRect/>
            </a:stretch>
          </a:blipFill>
        </p:spPr>
        <p:txBody>
          <a:bodyPr wrap="square" lIns="0" tIns="0" rIns="0" bIns="0" rtlCol="0"/>
          <a:lstStyle/>
          <a:p>
            <a:endParaRPr sz="1539" dirty="0"/>
          </a:p>
        </p:txBody>
      </p:sp>
      <p:sp>
        <p:nvSpPr>
          <p:cNvPr id="26" name="object 26"/>
          <p:cNvSpPr/>
          <p:nvPr/>
        </p:nvSpPr>
        <p:spPr>
          <a:xfrm>
            <a:off x="8165805" y="2219440"/>
            <a:ext cx="28236" cy="357289"/>
          </a:xfrm>
          <a:custGeom>
            <a:avLst/>
            <a:gdLst/>
            <a:ahLst/>
            <a:cxnLst/>
            <a:rect l="l" t="t" r="r" b="b"/>
            <a:pathLst>
              <a:path w="33020" h="417830">
                <a:moveTo>
                  <a:pt x="619" y="32004"/>
                </a:moveTo>
                <a:lnTo>
                  <a:pt x="0" y="23567"/>
                </a:lnTo>
                <a:lnTo>
                  <a:pt x="238" y="15992"/>
                </a:lnTo>
                <a:lnTo>
                  <a:pt x="1047" y="8422"/>
                </a:lnTo>
                <a:lnTo>
                  <a:pt x="2143" y="0"/>
                </a:lnTo>
                <a:lnTo>
                  <a:pt x="1523" y="18049"/>
                </a:lnTo>
                <a:lnTo>
                  <a:pt x="1760" y="35814"/>
                </a:lnTo>
                <a:lnTo>
                  <a:pt x="2566" y="53578"/>
                </a:lnTo>
                <a:lnTo>
                  <a:pt x="3654" y="71628"/>
                </a:lnTo>
                <a:lnTo>
                  <a:pt x="6422" y="111394"/>
                </a:lnTo>
                <a:lnTo>
                  <a:pt x="9756" y="150876"/>
                </a:lnTo>
                <a:lnTo>
                  <a:pt x="13091" y="190357"/>
                </a:lnTo>
                <a:lnTo>
                  <a:pt x="15859" y="230124"/>
                </a:lnTo>
                <a:lnTo>
                  <a:pt x="17828" y="264675"/>
                </a:lnTo>
                <a:lnTo>
                  <a:pt x="19086" y="299654"/>
                </a:lnTo>
                <a:lnTo>
                  <a:pt x="19489" y="334917"/>
                </a:lnTo>
                <a:lnTo>
                  <a:pt x="18894" y="370319"/>
                </a:lnTo>
                <a:lnTo>
                  <a:pt x="15996" y="385471"/>
                </a:lnTo>
                <a:lnTo>
                  <a:pt x="12809" y="405763"/>
                </a:lnTo>
                <a:lnTo>
                  <a:pt x="14192" y="417480"/>
                </a:lnTo>
                <a:lnTo>
                  <a:pt x="25003" y="406908"/>
                </a:lnTo>
                <a:lnTo>
                  <a:pt x="28038" y="400799"/>
                </a:lnTo>
                <a:lnTo>
                  <a:pt x="29575" y="394703"/>
                </a:lnTo>
                <a:lnTo>
                  <a:pt x="32623" y="390144"/>
                </a:lnTo>
              </a:path>
            </a:pathLst>
          </a:custGeom>
          <a:ln w="19050">
            <a:solidFill>
              <a:srgbClr val="FF0000"/>
            </a:solidFill>
          </a:ln>
        </p:spPr>
        <p:txBody>
          <a:bodyPr wrap="square" lIns="0" tIns="0" rIns="0" bIns="0" rtlCol="0"/>
          <a:lstStyle/>
          <a:p>
            <a:endParaRPr sz="1539" dirty="0"/>
          </a:p>
        </p:txBody>
      </p:sp>
      <p:sp>
        <p:nvSpPr>
          <p:cNvPr id="27" name="object 27"/>
          <p:cNvSpPr/>
          <p:nvPr/>
        </p:nvSpPr>
        <p:spPr>
          <a:xfrm>
            <a:off x="8274987" y="2207711"/>
            <a:ext cx="18462" cy="361632"/>
          </a:xfrm>
          <a:custGeom>
            <a:avLst/>
            <a:gdLst/>
            <a:ahLst/>
            <a:cxnLst/>
            <a:rect l="l" t="t" r="r" b="b"/>
            <a:pathLst>
              <a:path w="21590" h="422910">
                <a:moveTo>
                  <a:pt x="5511" y="28956"/>
                </a:moveTo>
                <a:lnTo>
                  <a:pt x="5488" y="19500"/>
                </a:lnTo>
                <a:lnTo>
                  <a:pt x="5322" y="12758"/>
                </a:lnTo>
                <a:lnTo>
                  <a:pt x="4874" y="6876"/>
                </a:lnTo>
                <a:lnTo>
                  <a:pt x="4000" y="0"/>
                </a:lnTo>
                <a:lnTo>
                  <a:pt x="357" y="25807"/>
                </a:lnTo>
                <a:lnTo>
                  <a:pt x="0" y="51047"/>
                </a:lnTo>
                <a:lnTo>
                  <a:pt x="1643" y="76288"/>
                </a:lnTo>
                <a:lnTo>
                  <a:pt x="4000" y="102095"/>
                </a:lnTo>
                <a:lnTo>
                  <a:pt x="7642" y="144629"/>
                </a:lnTo>
                <a:lnTo>
                  <a:pt x="11425" y="187445"/>
                </a:lnTo>
                <a:lnTo>
                  <a:pt x="14925" y="230261"/>
                </a:lnTo>
                <a:lnTo>
                  <a:pt x="17716" y="272796"/>
                </a:lnTo>
                <a:lnTo>
                  <a:pt x="20044" y="307798"/>
                </a:lnTo>
                <a:lnTo>
                  <a:pt x="21521" y="343655"/>
                </a:lnTo>
                <a:lnTo>
                  <a:pt x="20715" y="379512"/>
                </a:lnTo>
                <a:lnTo>
                  <a:pt x="16192" y="414515"/>
                </a:lnTo>
                <a:lnTo>
                  <a:pt x="12453" y="421785"/>
                </a:lnTo>
                <a:lnTo>
                  <a:pt x="10287" y="422335"/>
                </a:lnTo>
                <a:lnTo>
                  <a:pt x="9548" y="415165"/>
                </a:lnTo>
                <a:lnTo>
                  <a:pt x="10096" y="399275"/>
                </a:lnTo>
              </a:path>
            </a:pathLst>
          </a:custGeom>
          <a:ln w="19050">
            <a:solidFill>
              <a:srgbClr val="FF0000"/>
            </a:solidFill>
          </a:ln>
        </p:spPr>
        <p:txBody>
          <a:bodyPr wrap="square" lIns="0" tIns="0" rIns="0" bIns="0" rtlCol="0"/>
          <a:lstStyle/>
          <a:p>
            <a:endParaRPr sz="1539" dirty="0"/>
          </a:p>
        </p:txBody>
      </p:sp>
      <p:sp>
        <p:nvSpPr>
          <p:cNvPr id="28" name="object 28"/>
          <p:cNvSpPr/>
          <p:nvPr/>
        </p:nvSpPr>
        <p:spPr>
          <a:xfrm>
            <a:off x="8340635" y="2073147"/>
            <a:ext cx="189602" cy="116564"/>
          </a:xfrm>
          <a:prstGeom prst="rect">
            <a:avLst/>
          </a:prstGeom>
          <a:blipFill>
            <a:blip r:embed="rId12" cstate="print"/>
            <a:stretch>
              <a:fillRect/>
            </a:stretch>
          </a:blipFill>
        </p:spPr>
        <p:txBody>
          <a:bodyPr wrap="square" lIns="0" tIns="0" rIns="0" bIns="0" rtlCol="0"/>
          <a:lstStyle/>
          <a:p>
            <a:endParaRPr sz="1539" dirty="0"/>
          </a:p>
        </p:txBody>
      </p:sp>
      <p:sp>
        <p:nvSpPr>
          <p:cNvPr id="29" name="object 29"/>
          <p:cNvSpPr/>
          <p:nvPr/>
        </p:nvSpPr>
        <p:spPr>
          <a:xfrm>
            <a:off x="3902151" y="4178114"/>
            <a:ext cx="301904" cy="363805"/>
          </a:xfrm>
          <a:custGeom>
            <a:avLst/>
            <a:gdLst/>
            <a:ahLst/>
            <a:cxnLst/>
            <a:rect l="l" t="t" r="r" b="b"/>
            <a:pathLst>
              <a:path w="353060" h="425450">
                <a:moveTo>
                  <a:pt x="236403" y="0"/>
                </a:moveTo>
                <a:lnTo>
                  <a:pt x="219043" y="6667"/>
                </a:lnTo>
                <a:lnTo>
                  <a:pt x="201541" y="13336"/>
                </a:lnTo>
                <a:lnTo>
                  <a:pt x="184325" y="20579"/>
                </a:lnTo>
                <a:lnTo>
                  <a:pt x="130730" y="56562"/>
                </a:lnTo>
                <a:lnTo>
                  <a:pt x="97349" y="88590"/>
                </a:lnTo>
                <a:lnTo>
                  <a:pt x="67966" y="124335"/>
                </a:lnTo>
                <a:lnTo>
                  <a:pt x="42867" y="163080"/>
                </a:lnTo>
                <a:lnTo>
                  <a:pt x="21339" y="208348"/>
                </a:lnTo>
                <a:lnTo>
                  <a:pt x="5525" y="257757"/>
                </a:lnTo>
                <a:lnTo>
                  <a:pt x="0" y="308593"/>
                </a:lnTo>
                <a:lnTo>
                  <a:pt x="9339" y="358140"/>
                </a:lnTo>
                <a:lnTo>
                  <a:pt x="24506" y="384907"/>
                </a:lnTo>
                <a:lnTo>
                  <a:pt x="46101" y="405390"/>
                </a:lnTo>
                <a:lnTo>
                  <a:pt x="72556" y="419015"/>
                </a:lnTo>
                <a:lnTo>
                  <a:pt x="102303" y="425208"/>
                </a:lnTo>
                <a:lnTo>
                  <a:pt x="149493" y="419869"/>
                </a:lnTo>
                <a:lnTo>
                  <a:pt x="194115" y="401961"/>
                </a:lnTo>
                <a:lnTo>
                  <a:pt x="234741" y="375481"/>
                </a:lnTo>
                <a:lnTo>
                  <a:pt x="269943" y="344424"/>
                </a:lnTo>
                <a:lnTo>
                  <a:pt x="300594" y="308141"/>
                </a:lnTo>
                <a:lnTo>
                  <a:pt x="325685" y="266302"/>
                </a:lnTo>
                <a:lnTo>
                  <a:pt x="343681" y="220659"/>
                </a:lnTo>
                <a:lnTo>
                  <a:pt x="353044" y="172967"/>
                </a:lnTo>
                <a:lnTo>
                  <a:pt x="352239" y="124980"/>
                </a:lnTo>
                <a:lnTo>
                  <a:pt x="339113" y="82801"/>
                </a:lnTo>
                <a:lnTo>
                  <a:pt x="314706" y="50485"/>
                </a:lnTo>
                <a:lnTo>
                  <a:pt x="280872" y="28747"/>
                </a:lnTo>
                <a:lnTo>
                  <a:pt x="239463" y="18300"/>
                </a:lnTo>
                <a:lnTo>
                  <a:pt x="224199" y="18200"/>
                </a:lnTo>
                <a:lnTo>
                  <a:pt x="209934" y="19819"/>
                </a:lnTo>
                <a:lnTo>
                  <a:pt x="195953" y="22585"/>
                </a:lnTo>
                <a:lnTo>
                  <a:pt x="181539" y="25920"/>
                </a:lnTo>
              </a:path>
            </a:pathLst>
          </a:custGeom>
          <a:ln w="19050">
            <a:solidFill>
              <a:srgbClr val="FF0000"/>
            </a:solidFill>
          </a:ln>
        </p:spPr>
        <p:txBody>
          <a:bodyPr wrap="square" lIns="0" tIns="0" rIns="0" bIns="0" rtlCol="0"/>
          <a:lstStyle/>
          <a:p>
            <a:endParaRPr sz="1539" dirty="0"/>
          </a:p>
        </p:txBody>
      </p:sp>
      <p:sp>
        <p:nvSpPr>
          <p:cNvPr id="30" name="object 30"/>
          <p:cNvSpPr/>
          <p:nvPr/>
        </p:nvSpPr>
        <p:spPr>
          <a:xfrm>
            <a:off x="4475710" y="4305835"/>
            <a:ext cx="260637" cy="101540"/>
          </a:xfrm>
          <a:custGeom>
            <a:avLst/>
            <a:gdLst/>
            <a:ahLst/>
            <a:cxnLst/>
            <a:rect l="l" t="t" r="r" b="b"/>
            <a:pathLst>
              <a:path w="304800" h="118745">
                <a:moveTo>
                  <a:pt x="27444" y="48755"/>
                </a:moveTo>
                <a:lnTo>
                  <a:pt x="20586" y="50162"/>
                </a:lnTo>
                <a:lnTo>
                  <a:pt x="13727" y="51998"/>
                </a:lnTo>
                <a:lnTo>
                  <a:pt x="6865" y="54118"/>
                </a:lnTo>
                <a:lnTo>
                  <a:pt x="0" y="56375"/>
                </a:lnTo>
                <a:lnTo>
                  <a:pt x="18557" y="51424"/>
                </a:lnTo>
                <a:lnTo>
                  <a:pt x="37538" y="47617"/>
                </a:lnTo>
                <a:lnTo>
                  <a:pt x="56799" y="44379"/>
                </a:lnTo>
                <a:lnTo>
                  <a:pt x="76200" y="41135"/>
                </a:lnTo>
                <a:lnTo>
                  <a:pt x="113686" y="35396"/>
                </a:lnTo>
                <a:lnTo>
                  <a:pt x="150882" y="29516"/>
                </a:lnTo>
                <a:lnTo>
                  <a:pt x="188078" y="23352"/>
                </a:lnTo>
                <a:lnTo>
                  <a:pt x="225564" y="16764"/>
                </a:lnTo>
                <a:lnTo>
                  <a:pt x="245228" y="12208"/>
                </a:lnTo>
                <a:lnTo>
                  <a:pt x="265182" y="7800"/>
                </a:lnTo>
                <a:lnTo>
                  <a:pt x="285136" y="3683"/>
                </a:lnTo>
                <a:lnTo>
                  <a:pt x="304800" y="0"/>
                </a:lnTo>
              </a:path>
              <a:path w="304800" h="118745">
                <a:moveTo>
                  <a:pt x="30480" y="108204"/>
                </a:moveTo>
                <a:lnTo>
                  <a:pt x="36843" y="117080"/>
                </a:lnTo>
                <a:lnTo>
                  <a:pt x="49345" y="118676"/>
                </a:lnTo>
                <a:lnTo>
                  <a:pt x="64991" y="116560"/>
                </a:lnTo>
                <a:lnTo>
                  <a:pt x="80784" y="114300"/>
                </a:lnTo>
                <a:lnTo>
                  <a:pt x="113931" y="111746"/>
                </a:lnTo>
                <a:lnTo>
                  <a:pt x="180220" y="105506"/>
                </a:lnTo>
                <a:lnTo>
                  <a:pt x="234816" y="99767"/>
                </a:lnTo>
                <a:lnTo>
                  <a:pt x="276587" y="93958"/>
                </a:lnTo>
                <a:lnTo>
                  <a:pt x="297180" y="89916"/>
                </a:lnTo>
              </a:path>
            </a:pathLst>
          </a:custGeom>
          <a:ln w="19050">
            <a:solidFill>
              <a:srgbClr val="FF0000"/>
            </a:solidFill>
          </a:ln>
        </p:spPr>
        <p:txBody>
          <a:bodyPr wrap="square" lIns="0" tIns="0" rIns="0" bIns="0" rtlCol="0"/>
          <a:lstStyle/>
          <a:p>
            <a:endParaRPr sz="1539" dirty="0"/>
          </a:p>
        </p:txBody>
      </p:sp>
      <p:grpSp>
        <p:nvGrpSpPr>
          <p:cNvPr id="31" name="object 31"/>
          <p:cNvGrpSpPr/>
          <p:nvPr/>
        </p:nvGrpSpPr>
        <p:grpSpPr>
          <a:xfrm>
            <a:off x="4840285" y="3961459"/>
            <a:ext cx="542450" cy="558197"/>
            <a:chOff x="3878211" y="4400930"/>
            <a:chExt cx="634365" cy="652780"/>
          </a:xfrm>
        </p:grpSpPr>
        <p:sp>
          <p:nvSpPr>
            <p:cNvPr id="32" name="object 32"/>
            <p:cNvSpPr/>
            <p:nvPr/>
          </p:nvSpPr>
          <p:spPr>
            <a:xfrm>
              <a:off x="4024896" y="4629924"/>
              <a:ext cx="478155" cy="318135"/>
            </a:xfrm>
            <a:custGeom>
              <a:avLst/>
              <a:gdLst/>
              <a:ahLst/>
              <a:cxnLst/>
              <a:rect l="l" t="t" r="r" b="b"/>
              <a:pathLst>
                <a:path w="478154" h="318135">
                  <a:moveTo>
                    <a:pt x="467868" y="0"/>
                  </a:moveTo>
                  <a:lnTo>
                    <a:pt x="478147" y="2018"/>
                  </a:lnTo>
                  <a:lnTo>
                    <a:pt x="468999" y="3614"/>
                  </a:lnTo>
                  <a:lnTo>
                    <a:pt x="452425" y="4927"/>
                  </a:lnTo>
                  <a:lnTo>
                    <a:pt x="440423" y="6096"/>
                  </a:lnTo>
                  <a:lnTo>
                    <a:pt x="415522" y="11787"/>
                  </a:lnTo>
                  <a:lnTo>
                    <a:pt x="390902" y="17335"/>
                  </a:lnTo>
                  <a:lnTo>
                    <a:pt x="366278" y="22598"/>
                  </a:lnTo>
                  <a:lnTo>
                    <a:pt x="341363" y="27432"/>
                  </a:lnTo>
                  <a:lnTo>
                    <a:pt x="304794" y="35407"/>
                  </a:lnTo>
                  <a:lnTo>
                    <a:pt x="268220" y="43238"/>
                  </a:lnTo>
                  <a:lnTo>
                    <a:pt x="231642" y="50786"/>
                  </a:lnTo>
                  <a:lnTo>
                    <a:pt x="195059" y="57912"/>
                  </a:lnTo>
                  <a:lnTo>
                    <a:pt x="152559" y="64888"/>
                  </a:lnTo>
                  <a:lnTo>
                    <a:pt x="109912" y="72578"/>
                  </a:lnTo>
                  <a:lnTo>
                    <a:pt x="67550" y="81695"/>
                  </a:lnTo>
                  <a:lnTo>
                    <a:pt x="25908" y="92951"/>
                  </a:lnTo>
                  <a:lnTo>
                    <a:pt x="0" y="106680"/>
                  </a:lnTo>
                  <a:lnTo>
                    <a:pt x="22306" y="120441"/>
                  </a:lnTo>
                  <a:lnTo>
                    <a:pt x="45904" y="128773"/>
                  </a:lnTo>
                  <a:lnTo>
                    <a:pt x="70930" y="133678"/>
                  </a:lnTo>
                  <a:lnTo>
                    <a:pt x="97523" y="137160"/>
                  </a:lnTo>
                  <a:lnTo>
                    <a:pt x="135225" y="143607"/>
                  </a:lnTo>
                  <a:lnTo>
                    <a:pt x="210049" y="157089"/>
                  </a:lnTo>
                  <a:lnTo>
                    <a:pt x="263408" y="170828"/>
                  </a:lnTo>
                  <a:lnTo>
                    <a:pt x="303263" y="193535"/>
                  </a:lnTo>
                  <a:lnTo>
                    <a:pt x="291263" y="208682"/>
                  </a:lnTo>
                  <a:lnTo>
                    <a:pt x="248399" y="243840"/>
                  </a:lnTo>
                  <a:lnTo>
                    <a:pt x="205924" y="265747"/>
                  </a:lnTo>
                  <a:lnTo>
                    <a:pt x="184759" y="279201"/>
                  </a:lnTo>
                  <a:lnTo>
                    <a:pt x="169164" y="295656"/>
                  </a:lnTo>
                  <a:lnTo>
                    <a:pt x="169164" y="298691"/>
                  </a:lnTo>
                  <a:lnTo>
                    <a:pt x="169164" y="303276"/>
                  </a:lnTo>
                  <a:lnTo>
                    <a:pt x="169164" y="306311"/>
                  </a:lnTo>
                  <a:lnTo>
                    <a:pt x="190926" y="313986"/>
                  </a:lnTo>
                  <a:lnTo>
                    <a:pt x="212974" y="317371"/>
                  </a:lnTo>
                  <a:lnTo>
                    <a:pt x="235595" y="317896"/>
                  </a:lnTo>
                  <a:lnTo>
                    <a:pt x="259080" y="316992"/>
                  </a:lnTo>
                  <a:lnTo>
                    <a:pt x="295630" y="316182"/>
                  </a:lnTo>
                  <a:lnTo>
                    <a:pt x="332036" y="313942"/>
                  </a:lnTo>
                  <a:lnTo>
                    <a:pt x="368159" y="310557"/>
                  </a:lnTo>
                  <a:lnTo>
                    <a:pt x="403860" y="306311"/>
                  </a:lnTo>
                  <a:lnTo>
                    <a:pt x="416432" y="305175"/>
                  </a:lnTo>
                  <a:lnTo>
                    <a:pt x="429004" y="304036"/>
                  </a:lnTo>
                  <a:lnTo>
                    <a:pt x="441573" y="302894"/>
                  </a:lnTo>
                  <a:lnTo>
                    <a:pt x="454139" y="301752"/>
                  </a:lnTo>
                </a:path>
              </a:pathLst>
            </a:custGeom>
            <a:ln w="19050">
              <a:solidFill>
                <a:srgbClr val="FF0000"/>
              </a:solidFill>
            </a:ln>
          </p:spPr>
          <p:txBody>
            <a:bodyPr wrap="square" lIns="0" tIns="0" rIns="0" bIns="0" rtlCol="0"/>
            <a:lstStyle/>
            <a:p>
              <a:endParaRPr sz="1539" dirty="0"/>
            </a:p>
          </p:txBody>
        </p:sp>
        <p:sp>
          <p:nvSpPr>
            <p:cNvPr id="33" name="object 33"/>
            <p:cNvSpPr/>
            <p:nvPr/>
          </p:nvSpPr>
          <p:spPr>
            <a:xfrm>
              <a:off x="4101118" y="4400930"/>
              <a:ext cx="216760" cy="215658"/>
            </a:xfrm>
            <a:prstGeom prst="rect">
              <a:avLst/>
            </a:prstGeom>
            <a:blipFill>
              <a:blip r:embed="rId13" cstate="print"/>
              <a:stretch>
                <a:fillRect/>
              </a:stretch>
            </a:blipFill>
          </p:spPr>
          <p:txBody>
            <a:bodyPr wrap="square" lIns="0" tIns="0" rIns="0" bIns="0" rtlCol="0"/>
            <a:lstStyle/>
            <a:p>
              <a:endParaRPr sz="1539" dirty="0"/>
            </a:p>
          </p:txBody>
        </p:sp>
        <p:sp>
          <p:nvSpPr>
            <p:cNvPr id="34" name="object 34"/>
            <p:cNvSpPr/>
            <p:nvPr/>
          </p:nvSpPr>
          <p:spPr>
            <a:xfrm>
              <a:off x="3878211" y="4844992"/>
              <a:ext cx="159258" cy="208717"/>
            </a:xfrm>
            <a:prstGeom prst="rect">
              <a:avLst/>
            </a:prstGeom>
            <a:blipFill>
              <a:blip r:embed="rId14" cstate="print"/>
              <a:stretch>
                <a:fillRect/>
              </a:stretch>
            </a:blipFill>
          </p:spPr>
          <p:txBody>
            <a:bodyPr wrap="square" lIns="0" tIns="0" rIns="0" bIns="0" rtlCol="0"/>
            <a:lstStyle/>
            <a:p>
              <a:endParaRPr sz="1539" dirty="0"/>
            </a:p>
          </p:txBody>
        </p:sp>
      </p:grpSp>
      <p:sp>
        <p:nvSpPr>
          <p:cNvPr id="35" name="object 35"/>
          <p:cNvSpPr/>
          <p:nvPr/>
        </p:nvSpPr>
        <p:spPr>
          <a:xfrm>
            <a:off x="4964089" y="4577876"/>
            <a:ext cx="128689" cy="147911"/>
          </a:xfrm>
          <a:prstGeom prst="rect">
            <a:avLst/>
          </a:prstGeom>
          <a:blipFill>
            <a:blip r:embed="rId15" cstate="print"/>
            <a:stretch>
              <a:fillRect/>
            </a:stretch>
          </a:blipFill>
        </p:spPr>
        <p:txBody>
          <a:bodyPr wrap="square" lIns="0" tIns="0" rIns="0" bIns="0" rtlCol="0"/>
          <a:lstStyle/>
          <a:p>
            <a:endParaRPr sz="1539" dirty="0"/>
          </a:p>
        </p:txBody>
      </p:sp>
      <p:sp>
        <p:nvSpPr>
          <p:cNvPr id="36" name="object 36"/>
          <p:cNvSpPr/>
          <p:nvPr/>
        </p:nvSpPr>
        <p:spPr>
          <a:xfrm>
            <a:off x="5141458" y="4588291"/>
            <a:ext cx="149067" cy="97097"/>
          </a:xfrm>
          <a:prstGeom prst="rect">
            <a:avLst/>
          </a:prstGeom>
          <a:blipFill>
            <a:blip r:embed="rId16" cstate="print"/>
            <a:stretch>
              <a:fillRect/>
            </a:stretch>
          </a:blipFill>
        </p:spPr>
        <p:txBody>
          <a:bodyPr wrap="square" lIns="0" tIns="0" rIns="0" bIns="0" rtlCol="0"/>
          <a:lstStyle/>
          <a:p>
            <a:endParaRPr sz="1539" dirty="0"/>
          </a:p>
        </p:txBody>
      </p:sp>
      <p:sp>
        <p:nvSpPr>
          <p:cNvPr id="37" name="object 37"/>
          <p:cNvSpPr/>
          <p:nvPr/>
        </p:nvSpPr>
        <p:spPr>
          <a:xfrm>
            <a:off x="5337125" y="4589919"/>
            <a:ext cx="17919" cy="95567"/>
          </a:xfrm>
          <a:custGeom>
            <a:avLst/>
            <a:gdLst/>
            <a:ahLst/>
            <a:cxnLst/>
            <a:rect l="l" t="t" r="r" b="b"/>
            <a:pathLst>
              <a:path w="20954" h="111760">
                <a:moveTo>
                  <a:pt x="18288" y="0"/>
                </a:moveTo>
                <a:lnTo>
                  <a:pt x="20357" y="14412"/>
                </a:lnTo>
                <a:lnTo>
                  <a:pt x="19996" y="28390"/>
                </a:lnTo>
                <a:lnTo>
                  <a:pt x="17634" y="42655"/>
                </a:lnTo>
                <a:lnTo>
                  <a:pt x="13703" y="57924"/>
                </a:lnTo>
                <a:lnTo>
                  <a:pt x="10067" y="71397"/>
                </a:lnTo>
                <a:lnTo>
                  <a:pt x="6284" y="84589"/>
                </a:lnTo>
                <a:lnTo>
                  <a:pt x="2785" y="97785"/>
                </a:lnTo>
                <a:lnTo>
                  <a:pt x="0" y="111264"/>
                </a:lnTo>
              </a:path>
            </a:pathLst>
          </a:custGeom>
          <a:ln w="19050">
            <a:solidFill>
              <a:srgbClr val="FF0000"/>
            </a:solidFill>
          </a:ln>
        </p:spPr>
        <p:txBody>
          <a:bodyPr wrap="square" lIns="0" tIns="0" rIns="0" bIns="0" rtlCol="0"/>
          <a:lstStyle/>
          <a:p>
            <a:endParaRPr sz="1539" dirty="0"/>
          </a:p>
        </p:txBody>
      </p:sp>
      <p:grpSp>
        <p:nvGrpSpPr>
          <p:cNvPr id="38" name="object 38"/>
          <p:cNvGrpSpPr/>
          <p:nvPr/>
        </p:nvGrpSpPr>
        <p:grpSpPr>
          <a:xfrm>
            <a:off x="5516626" y="4195223"/>
            <a:ext cx="350230" cy="371950"/>
            <a:chOff x="4669154" y="4674305"/>
            <a:chExt cx="409575" cy="434975"/>
          </a:xfrm>
        </p:grpSpPr>
        <p:sp>
          <p:nvSpPr>
            <p:cNvPr id="39" name="object 39"/>
            <p:cNvSpPr/>
            <p:nvPr/>
          </p:nvSpPr>
          <p:spPr>
            <a:xfrm>
              <a:off x="4678679" y="4683830"/>
              <a:ext cx="186055" cy="248285"/>
            </a:xfrm>
            <a:custGeom>
              <a:avLst/>
              <a:gdLst/>
              <a:ahLst/>
              <a:cxnLst/>
              <a:rect l="l" t="t" r="r" b="b"/>
              <a:pathLst>
                <a:path w="186054" h="248285">
                  <a:moveTo>
                    <a:pt x="0" y="113734"/>
                  </a:moveTo>
                  <a:lnTo>
                    <a:pt x="28956" y="153345"/>
                  </a:lnTo>
                  <a:lnTo>
                    <a:pt x="33672" y="200501"/>
                  </a:lnTo>
                  <a:lnTo>
                    <a:pt x="21347" y="236985"/>
                  </a:lnTo>
                  <a:lnTo>
                    <a:pt x="3060" y="247846"/>
                  </a:lnTo>
                  <a:lnTo>
                    <a:pt x="1269" y="232605"/>
                  </a:lnTo>
                  <a:lnTo>
                    <a:pt x="12204" y="191445"/>
                  </a:lnTo>
                  <a:lnTo>
                    <a:pt x="33985" y="150626"/>
                  </a:lnTo>
                  <a:lnTo>
                    <a:pt x="60305" y="111051"/>
                  </a:lnTo>
                  <a:lnTo>
                    <a:pt x="90212" y="73597"/>
                  </a:lnTo>
                  <a:lnTo>
                    <a:pt x="122755" y="39142"/>
                  </a:lnTo>
                  <a:lnTo>
                    <a:pt x="156984" y="8565"/>
                  </a:lnTo>
                  <a:lnTo>
                    <a:pt x="176915" y="0"/>
                  </a:lnTo>
                  <a:lnTo>
                    <a:pt x="185940" y="945"/>
                  </a:lnTo>
                </a:path>
              </a:pathLst>
            </a:custGeom>
            <a:ln w="19050">
              <a:solidFill>
                <a:srgbClr val="FF0000"/>
              </a:solidFill>
            </a:ln>
          </p:spPr>
          <p:txBody>
            <a:bodyPr wrap="square" lIns="0" tIns="0" rIns="0" bIns="0" rtlCol="0"/>
            <a:lstStyle/>
            <a:p>
              <a:endParaRPr sz="1539" dirty="0"/>
            </a:p>
          </p:txBody>
        </p:sp>
        <p:sp>
          <p:nvSpPr>
            <p:cNvPr id="40" name="object 40"/>
            <p:cNvSpPr/>
            <p:nvPr/>
          </p:nvSpPr>
          <p:spPr>
            <a:xfrm>
              <a:off x="4832235" y="4910721"/>
              <a:ext cx="122669" cy="89903"/>
            </a:xfrm>
            <a:prstGeom prst="rect">
              <a:avLst/>
            </a:prstGeom>
            <a:blipFill>
              <a:blip r:embed="rId17" cstate="print"/>
              <a:stretch>
                <a:fillRect/>
              </a:stretch>
            </a:blipFill>
          </p:spPr>
          <p:txBody>
            <a:bodyPr wrap="square" lIns="0" tIns="0" rIns="0" bIns="0" rtlCol="0"/>
            <a:lstStyle/>
            <a:p>
              <a:endParaRPr sz="1539" dirty="0"/>
            </a:p>
          </p:txBody>
        </p:sp>
        <p:sp>
          <p:nvSpPr>
            <p:cNvPr id="41" name="object 41"/>
            <p:cNvSpPr/>
            <p:nvPr/>
          </p:nvSpPr>
          <p:spPr>
            <a:xfrm>
              <a:off x="4996814" y="4917579"/>
              <a:ext cx="75141" cy="191262"/>
            </a:xfrm>
            <a:prstGeom prst="rect">
              <a:avLst/>
            </a:prstGeom>
            <a:blipFill>
              <a:blip r:embed="rId18" cstate="print"/>
              <a:stretch>
                <a:fillRect/>
              </a:stretch>
            </a:blipFill>
          </p:spPr>
          <p:txBody>
            <a:bodyPr wrap="square" lIns="0" tIns="0" rIns="0" bIns="0" rtlCol="0"/>
            <a:lstStyle/>
            <a:p>
              <a:endParaRPr sz="1539" dirty="0"/>
            </a:p>
          </p:txBody>
        </p:sp>
        <p:sp>
          <p:nvSpPr>
            <p:cNvPr id="42" name="object 42"/>
            <p:cNvSpPr/>
            <p:nvPr/>
          </p:nvSpPr>
          <p:spPr>
            <a:xfrm>
              <a:off x="5052059" y="4847856"/>
              <a:ext cx="17145" cy="30480"/>
            </a:xfrm>
            <a:custGeom>
              <a:avLst/>
              <a:gdLst/>
              <a:ahLst/>
              <a:cxnLst/>
              <a:rect l="l" t="t" r="r" b="b"/>
              <a:pathLst>
                <a:path w="17145" h="30479">
                  <a:moveTo>
                    <a:pt x="0" y="30480"/>
                  </a:moveTo>
                  <a:lnTo>
                    <a:pt x="2841" y="20352"/>
                  </a:lnTo>
                  <a:lnTo>
                    <a:pt x="5535" y="13515"/>
                  </a:lnTo>
                  <a:lnTo>
                    <a:pt x="9656" y="7541"/>
                  </a:lnTo>
                  <a:lnTo>
                    <a:pt x="16776" y="0"/>
                  </a:lnTo>
                </a:path>
              </a:pathLst>
            </a:custGeom>
            <a:ln w="19050">
              <a:solidFill>
                <a:srgbClr val="FF0000"/>
              </a:solidFill>
            </a:ln>
          </p:spPr>
          <p:txBody>
            <a:bodyPr wrap="square" lIns="0" tIns="0" rIns="0" bIns="0" rtlCol="0"/>
            <a:lstStyle/>
            <a:p>
              <a:endParaRPr sz="1539" dirty="0"/>
            </a:p>
          </p:txBody>
        </p:sp>
      </p:grpSp>
      <p:grpSp>
        <p:nvGrpSpPr>
          <p:cNvPr id="43" name="object 43"/>
          <p:cNvGrpSpPr/>
          <p:nvPr/>
        </p:nvGrpSpPr>
        <p:grpSpPr>
          <a:xfrm>
            <a:off x="6035560" y="4067573"/>
            <a:ext cx="396927" cy="418105"/>
            <a:chOff x="5276018" y="4525025"/>
            <a:chExt cx="464184" cy="488950"/>
          </a:xfrm>
        </p:grpSpPr>
        <p:sp>
          <p:nvSpPr>
            <p:cNvPr id="44" name="object 44"/>
            <p:cNvSpPr/>
            <p:nvPr/>
          </p:nvSpPr>
          <p:spPr>
            <a:xfrm>
              <a:off x="5285543" y="4534550"/>
              <a:ext cx="155575" cy="469900"/>
            </a:xfrm>
            <a:custGeom>
              <a:avLst/>
              <a:gdLst/>
              <a:ahLst/>
              <a:cxnLst/>
              <a:rect l="l" t="t" r="r" b="b"/>
              <a:pathLst>
                <a:path w="155575" h="469900">
                  <a:moveTo>
                    <a:pt x="155136" y="6969"/>
                  </a:moveTo>
                  <a:lnTo>
                    <a:pt x="146494" y="0"/>
                  </a:lnTo>
                  <a:lnTo>
                    <a:pt x="135138" y="3742"/>
                  </a:lnTo>
                  <a:lnTo>
                    <a:pt x="122352" y="14054"/>
                  </a:lnTo>
                  <a:lnTo>
                    <a:pt x="79513" y="65079"/>
                  </a:lnTo>
                  <a:lnTo>
                    <a:pt x="55320" y="107942"/>
                  </a:lnTo>
                  <a:lnTo>
                    <a:pt x="35700" y="153665"/>
                  </a:lnTo>
                  <a:lnTo>
                    <a:pt x="19513" y="200530"/>
                  </a:lnTo>
                  <a:lnTo>
                    <a:pt x="9390" y="239916"/>
                  </a:lnTo>
                  <a:lnTo>
                    <a:pt x="2552" y="280159"/>
                  </a:lnTo>
                  <a:lnTo>
                    <a:pt x="0" y="320974"/>
                  </a:lnTo>
                  <a:lnTo>
                    <a:pt x="2736" y="362074"/>
                  </a:lnTo>
                  <a:lnTo>
                    <a:pt x="18368" y="422081"/>
                  </a:lnTo>
                  <a:lnTo>
                    <a:pt x="59137" y="467230"/>
                  </a:lnTo>
                  <a:lnTo>
                    <a:pt x="76086" y="469697"/>
                  </a:lnTo>
                  <a:lnTo>
                    <a:pt x="82491" y="469580"/>
                  </a:lnTo>
                  <a:lnTo>
                    <a:pt x="89617" y="468754"/>
                  </a:lnTo>
                </a:path>
              </a:pathLst>
            </a:custGeom>
            <a:ln w="19050">
              <a:solidFill>
                <a:srgbClr val="FF0000"/>
              </a:solidFill>
            </a:ln>
          </p:spPr>
          <p:txBody>
            <a:bodyPr wrap="square" lIns="0" tIns="0" rIns="0" bIns="0" rtlCol="0"/>
            <a:lstStyle/>
            <a:p>
              <a:endParaRPr sz="1539" dirty="0"/>
            </a:p>
          </p:txBody>
        </p:sp>
        <p:sp>
          <p:nvSpPr>
            <p:cNvPr id="45" name="object 45"/>
            <p:cNvSpPr/>
            <p:nvPr/>
          </p:nvSpPr>
          <p:spPr>
            <a:xfrm>
              <a:off x="5365635" y="4714875"/>
              <a:ext cx="374129" cy="223266"/>
            </a:xfrm>
            <a:prstGeom prst="rect">
              <a:avLst/>
            </a:prstGeom>
            <a:blipFill>
              <a:blip r:embed="rId19" cstate="print"/>
              <a:stretch>
                <a:fillRect/>
              </a:stretch>
            </a:blipFill>
          </p:spPr>
          <p:txBody>
            <a:bodyPr wrap="square" lIns="0" tIns="0" rIns="0" bIns="0" rtlCol="0"/>
            <a:lstStyle/>
            <a:p>
              <a:endParaRPr sz="1539" dirty="0"/>
            </a:p>
          </p:txBody>
        </p:sp>
      </p:grpSp>
      <p:sp>
        <p:nvSpPr>
          <p:cNvPr id="46" name="object 46"/>
          <p:cNvSpPr/>
          <p:nvPr/>
        </p:nvSpPr>
        <p:spPr>
          <a:xfrm>
            <a:off x="6509988" y="4318868"/>
            <a:ext cx="100454" cy="17919"/>
          </a:xfrm>
          <a:custGeom>
            <a:avLst/>
            <a:gdLst/>
            <a:ahLst/>
            <a:cxnLst/>
            <a:rect l="l" t="t" r="r" b="b"/>
            <a:pathLst>
              <a:path w="117475" h="20954">
                <a:moveTo>
                  <a:pt x="0" y="19799"/>
                </a:moveTo>
                <a:lnTo>
                  <a:pt x="12072" y="20828"/>
                </a:lnTo>
                <a:lnTo>
                  <a:pt x="23431" y="19996"/>
                </a:lnTo>
                <a:lnTo>
                  <a:pt x="34504" y="18306"/>
                </a:lnTo>
                <a:lnTo>
                  <a:pt x="45720" y="16764"/>
                </a:lnTo>
                <a:lnTo>
                  <a:pt x="90932" y="7971"/>
                </a:lnTo>
                <a:lnTo>
                  <a:pt x="112763" y="1524"/>
                </a:lnTo>
                <a:lnTo>
                  <a:pt x="117348" y="0"/>
                </a:lnTo>
              </a:path>
            </a:pathLst>
          </a:custGeom>
          <a:ln w="19050">
            <a:solidFill>
              <a:srgbClr val="FF0000"/>
            </a:solidFill>
          </a:ln>
        </p:spPr>
        <p:txBody>
          <a:bodyPr wrap="square" lIns="0" tIns="0" rIns="0" bIns="0" rtlCol="0"/>
          <a:lstStyle/>
          <a:p>
            <a:endParaRPr sz="1539" dirty="0"/>
          </a:p>
        </p:txBody>
      </p:sp>
      <p:sp>
        <p:nvSpPr>
          <p:cNvPr id="47" name="object 47"/>
          <p:cNvSpPr/>
          <p:nvPr/>
        </p:nvSpPr>
        <p:spPr>
          <a:xfrm>
            <a:off x="6697635" y="4244576"/>
            <a:ext cx="292130" cy="207423"/>
          </a:xfrm>
          <a:custGeom>
            <a:avLst/>
            <a:gdLst/>
            <a:ahLst/>
            <a:cxnLst/>
            <a:rect l="l" t="t" r="r" b="b"/>
            <a:pathLst>
              <a:path w="341629" h="242570">
                <a:moveTo>
                  <a:pt x="10680" y="222516"/>
                </a:moveTo>
                <a:lnTo>
                  <a:pt x="3060" y="231660"/>
                </a:lnTo>
                <a:lnTo>
                  <a:pt x="1536" y="233184"/>
                </a:lnTo>
                <a:lnTo>
                  <a:pt x="0" y="240804"/>
                </a:lnTo>
                <a:lnTo>
                  <a:pt x="12842" y="226438"/>
                </a:lnTo>
                <a:lnTo>
                  <a:pt x="26108" y="212791"/>
                </a:lnTo>
                <a:lnTo>
                  <a:pt x="39654" y="199435"/>
                </a:lnTo>
                <a:lnTo>
                  <a:pt x="53340" y="185940"/>
                </a:lnTo>
                <a:lnTo>
                  <a:pt x="90117" y="147834"/>
                </a:lnTo>
                <a:lnTo>
                  <a:pt x="123456" y="105156"/>
                </a:lnTo>
                <a:lnTo>
                  <a:pt x="144792" y="69537"/>
                </a:lnTo>
                <a:lnTo>
                  <a:pt x="156984" y="30480"/>
                </a:lnTo>
                <a:lnTo>
                  <a:pt x="156984" y="18300"/>
                </a:lnTo>
                <a:lnTo>
                  <a:pt x="156984" y="15240"/>
                </a:lnTo>
                <a:lnTo>
                  <a:pt x="126504" y="42684"/>
                </a:lnTo>
                <a:lnTo>
                  <a:pt x="129003" y="64996"/>
                </a:lnTo>
                <a:lnTo>
                  <a:pt x="138501" y="84021"/>
                </a:lnTo>
                <a:lnTo>
                  <a:pt x="154574" y="96471"/>
                </a:lnTo>
                <a:lnTo>
                  <a:pt x="176796" y="99060"/>
                </a:lnTo>
                <a:lnTo>
                  <a:pt x="203490" y="87421"/>
                </a:lnTo>
                <a:lnTo>
                  <a:pt x="224612" y="65347"/>
                </a:lnTo>
                <a:lnTo>
                  <a:pt x="240876" y="38416"/>
                </a:lnTo>
                <a:lnTo>
                  <a:pt x="252996" y="12204"/>
                </a:lnTo>
                <a:lnTo>
                  <a:pt x="254520" y="7620"/>
                </a:lnTo>
                <a:lnTo>
                  <a:pt x="254520" y="4584"/>
                </a:lnTo>
                <a:lnTo>
                  <a:pt x="256044" y="0"/>
                </a:lnTo>
                <a:lnTo>
                  <a:pt x="263850" y="67062"/>
                </a:lnTo>
                <a:lnTo>
                  <a:pt x="309384" y="115836"/>
                </a:lnTo>
                <a:lnTo>
                  <a:pt x="333382" y="123764"/>
                </a:lnTo>
                <a:lnTo>
                  <a:pt x="341376" y="124980"/>
                </a:lnTo>
              </a:path>
              <a:path w="341629" h="242570">
                <a:moveTo>
                  <a:pt x="147840" y="228600"/>
                </a:moveTo>
                <a:lnTo>
                  <a:pt x="140220" y="234696"/>
                </a:lnTo>
                <a:lnTo>
                  <a:pt x="138696" y="236220"/>
                </a:lnTo>
                <a:lnTo>
                  <a:pt x="135636" y="242316"/>
                </a:lnTo>
                <a:lnTo>
                  <a:pt x="153686" y="240630"/>
                </a:lnTo>
                <a:lnTo>
                  <a:pt x="207276" y="230136"/>
                </a:lnTo>
                <a:lnTo>
                  <a:pt x="247467" y="220040"/>
                </a:lnTo>
                <a:lnTo>
                  <a:pt x="267068" y="214491"/>
                </a:lnTo>
                <a:lnTo>
                  <a:pt x="286524" y="208800"/>
                </a:lnTo>
              </a:path>
            </a:pathLst>
          </a:custGeom>
          <a:ln w="19050">
            <a:solidFill>
              <a:srgbClr val="FF0000"/>
            </a:solidFill>
          </a:ln>
        </p:spPr>
        <p:txBody>
          <a:bodyPr wrap="square" lIns="0" tIns="0" rIns="0" bIns="0" rtlCol="0"/>
          <a:lstStyle/>
          <a:p>
            <a:endParaRPr sz="1539" dirty="0"/>
          </a:p>
        </p:txBody>
      </p:sp>
      <p:grpSp>
        <p:nvGrpSpPr>
          <p:cNvPr id="48" name="object 48"/>
          <p:cNvGrpSpPr/>
          <p:nvPr/>
        </p:nvGrpSpPr>
        <p:grpSpPr>
          <a:xfrm>
            <a:off x="7038588" y="3013339"/>
            <a:ext cx="2652520" cy="1611060"/>
            <a:chOff x="6449004" y="3292157"/>
            <a:chExt cx="3101975" cy="1884045"/>
          </a:xfrm>
        </p:grpSpPr>
        <p:sp>
          <p:nvSpPr>
            <p:cNvPr id="49" name="object 49"/>
            <p:cNvSpPr/>
            <p:nvPr/>
          </p:nvSpPr>
          <p:spPr>
            <a:xfrm>
              <a:off x="6449004" y="4879479"/>
              <a:ext cx="101541" cy="150101"/>
            </a:xfrm>
            <a:prstGeom prst="rect">
              <a:avLst/>
            </a:prstGeom>
            <a:blipFill>
              <a:blip r:embed="rId20" cstate="print"/>
              <a:stretch>
                <a:fillRect/>
              </a:stretch>
            </a:blipFill>
          </p:spPr>
          <p:txBody>
            <a:bodyPr wrap="square" lIns="0" tIns="0" rIns="0" bIns="0" rtlCol="0"/>
            <a:lstStyle/>
            <a:p>
              <a:endParaRPr sz="1539" dirty="0"/>
            </a:p>
          </p:txBody>
        </p:sp>
        <p:sp>
          <p:nvSpPr>
            <p:cNvPr id="50" name="object 50"/>
            <p:cNvSpPr/>
            <p:nvPr/>
          </p:nvSpPr>
          <p:spPr>
            <a:xfrm>
              <a:off x="6507148" y="3666756"/>
              <a:ext cx="319405" cy="1300480"/>
            </a:xfrm>
            <a:custGeom>
              <a:avLst/>
              <a:gdLst/>
              <a:ahLst/>
              <a:cxnLst/>
              <a:rect l="l" t="t" r="r" b="b"/>
              <a:pathLst>
                <a:path w="319404" h="1300479">
                  <a:moveTo>
                    <a:pt x="4916" y="1178039"/>
                  </a:moveTo>
                  <a:lnTo>
                    <a:pt x="3556" y="1167490"/>
                  </a:lnTo>
                  <a:lnTo>
                    <a:pt x="2052" y="1156512"/>
                  </a:lnTo>
                  <a:lnTo>
                    <a:pt x="833" y="1145249"/>
                  </a:lnTo>
                  <a:lnTo>
                    <a:pt x="331" y="1133843"/>
                  </a:lnTo>
                  <a:lnTo>
                    <a:pt x="0" y="1122272"/>
                  </a:lnTo>
                  <a:lnTo>
                    <a:pt x="1098" y="1112132"/>
                  </a:lnTo>
                  <a:lnTo>
                    <a:pt x="3337" y="1102564"/>
                  </a:lnTo>
                  <a:lnTo>
                    <a:pt x="6427" y="1092708"/>
                  </a:lnTo>
                </a:path>
                <a:path w="319404" h="1300479">
                  <a:moveTo>
                    <a:pt x="97867" y="955548"/>
                  </a:moveTo>
                  <a:lnTo>
                    <a:pt x="143314" y="982331"/>
                  </a:lnTo>
                  <a:lnTo>
                    <a:pt x="175151" y="1030266"/>
                  </a:lnTo>
                  <a:lnTo>
                    <a:pt x="189510" y="1066417"/>
                  </a:lnTo>
                  <a:lnTo>
                    <a:pt x="198440" y="1104280"/>
                  </a:lnTo>
                  <a:lnTo>
                    <a:pt x="201512" y="1143000"/>
                  </a:lnTo>
                  <a:lnTo>
                    <a:pt x="197843" y="1179097"/>
                  </a:lnTo>
                  <a:lnTo>
                    <a:pt x="169354" y="1245007"/>
                  </a:lnTo>
                  <a:lnTo>
                    <a:pt x="132943" y="1281533"/>
                  </a:lnTo>
                  <a:lnTo>
                    <a:pt x="108040" y="1294387"/>
                  </a:lnTo>
                  <a:lnTo>
                    <a:pt x="93308" y="1299959"/>
                  </a:lnTo>
                </a:path>
                <a:path w="319404" h="1300479">
                  <a:moveTo>
                    <a:pt x="73496" y="237744"/>
                  </a:moveTo>
                  <a:lnTo>
                    <a:pt x="105421" y="205591"/>
                  </a:lnTo>
                  <a:lnTo>
                    <a:pt x="128688" y="168638"/>
                  </a:lnTo>
                  <a:lnTo>
                    <a:pt x="152791" y="119581"/>
                  </a:lnTo>
                  <a:lnTo>
                    <a:pt x="171955" y="73861"/>
                  </a:lnTo>
                  <a:lnTo>
                    <a:pt x="185050" y="31478"/>
                  </a:lnTo>
                  <a:lnTo>
                    <a:pt x="196176" y="75998"/>
                  </a:lnTo>
                  <a:lnTo>
                    <a:pt x="234825" y="84909"/>
                  </a:lnTo>
                  <a:lnTo>
                    <a:pt x="262472" y="57899"/>
                  </a:lnTo>
                  <a:lnTo>
                    <a:pt x="278968" y="22548"/>
                  </a:lnTo>
                  <a:lnTo>
                    <a:pt x="282271" y="10668"/>
                  </a:lnTo>
                  <a:lnTo>
                    <a:pt x="282271" y="7620"/>
                  </a:lnTo>
                  <a:lnTo>
                    <a:pt x="282271" y="4559"/>
                  </a:lnTo>
                  <a:lnTo>
                    <a:pt x="282271" y="0"/>
                  </a:lnTo>
                  <a:lnTo>
                    <a:pt x="281897" y="23929"/>
                  </a:lnTo>
                  <a:lnTo>
                    <a:pt x="284949" y="46286"/>
                  </a:lnTo>
                  <a:lnTo>
                    <a:pt x="299048" y="91440"/>
                  </a:lnTo>
                  <a:lnTo>
                    <a:pt x="313180" y="122293"/>
                  </a:lnTo>
                  <a:lnTo>
                    <a:pt x="318847" y="132588"/>
                  </a:lnTo>
                </a:path>
                <a:path w="319404" h="1300479">
                  <a:moveTo>
                    <a:pt x="238088" y="204203"/>
                  </a:moveTo>
                  <a:lnTo>
                    <a:pt x="230468" y="210299"/>
                  </a:lnTo>
                  <a:lnTo>
                    <a:pt x="227407" y="211823"/>
                  </a:lnTo>
                  <a:lnTo>
                    <a:pt x="224372" y="217919"/>
                  </a:lnTo>
                  <a:lnTo>
                    <a:pt x="267013" y="215358"/>
                  </a:lnTo>
                  <a:lnTo>
                    <a:pt x="310329" y="207786"/>
                  </a:lnTo>
                  <a:lnTo>
                    <a:pt x="318847" y="205740"/>
                  </a:lnTo>
                </a:path>
              </a:pathLst>
            </a:custGeom>
            <a:ln w="19050">
              <a:solidFill>
                <a:srgbClr val="FF0000"/>
              </a:solidFill>
            </a:ln>
          </p:spPr>
          <p:txBody>
            <a:bodyPr wrap="square" lIns="0" tIns="0" rIns="0" bIns="0" rtlCol="0"/>
            <a:lstStyle/>
            <a:p>
              <a:endParaRPr sz="1539" dirty="0"/>
            </a:p>
          </p:txBody>
        </p:sp>
        <p:sp>
          <p:nvSpPr>
            <p:cNvPr id="51" name="object 51"/>
            <p:cNvSpPr/>
            <p:nvPr/>
          </p:nvSpPr>
          <p:spPr>
            <a:xfrm>
              <a:off x="6883539" y="3826395"/>
              <a:ext cx="86106" cy="165354"/>
            </a:xfrm>
            <a:prstGeom prst="rect">
              <a:avLst/>
            </a:prstGeom>
            <a:blipFill>
              <a:blip r:embed="rId21" cstate="print"/>
              <a:stretch>
                <a:fillRect/>
              </a:stretch>
            </a:blipFill>
          </p:spPr>
          <p:txBody>
            <a:bodyPr wrap="square" lIns="0" tIns="0" rIns="0" bIns="0" rtlCol="0"/>
            <a:lstStyle/>
            <a:p>
              <a:endParaRPr sz="1539" dirty="0"/>
            </a:p>
          </p:txBody>
        </p:sp>
        <p:sp>
          <p:nvSpPr>
            <p:cNvPr id="52" name="object 52"/>
            <p:cNvSpPr/>
            <p:nvPr/>
          </p:nvSpPr>
          <p:spPr>
            <a:xfrm>
              <a:off x="6958596" y="3525024"/>
              <a:ext cx="1106805" cy="302260"/>
            </a:xfrm>
            <a:custGeom>
              <a:avLst/>
              <a:gdLst/>
              <a:ahLst/>
              <a:cxnLst/>
              <a:rect l="l" t="t" r="r" b="b"/>
              <a:pathLst>
                <a:path w="1106804" h="302260">
                  <a:moveTo>
                    <a:pt x="3048" y="190500"/>
                  </a:moveTo>
                  <a:lnTo>
                    <a:pt x="1524" y="182880"/>
                  </a:lnTo>
                  <a:lnTo>
                    <a:pt x="0" y="175260"/>
                  </a:lnTo>
                  <a:lnTo>
                    <a:pt x="0" y="166116"/>
                  </a:lnTo>
                  <a:lnTo>
                    <a:pt x="9144" y="166116"/>
                  </a:lnTo>
                  <a:lnTo>
                    <a:pt x="12179" y="166116"/>
                  </a:lnTo>
                  <a:lnTo>
                    <a:pt x="16764" y="169151"/>
                  </a:lnTo>
                </a:path>
                <a:path w="1106804" h="302260">
                  <a:moveTo>
                    <a:pt x="111239" y="213360"/>
                  </a:moveTo>
                  <a:lnTo>
                    <a:pt x="123360" y="216003"/>
                  </a:lnTo>
                  <a:lnTo>
                    <a:pt x="135053" y="217360"/>
                  </a:lnTo>
                  <a:lnTo>
                    <a:pt x="147034" y="217860"/>
                  </a:lnTo>
                  <a:lnTo>
                    <a:pt x="160020" y="217932"/>
                  </a:lnTo>
                  <a:lnTo>
                    <a:pt x="173734" y="217453"/>
                  </a:lnTo>
                  <a:lnTo>
                    <a:pt x="187447" y="216401"/>
                  </a:lnTo>
                  <a:lnTo>
                    <a:pt x="201162" y="215349"/>
                  </a:lnTo>
                  <a:lnTo>
                    <a:pt x="214884" y="214871"/>
                  </a:lnTo>
                  <a:lnTo>
                    <a:pt x="216408" y="214871"/>
                  </a:lnTo>
                  <a:lnTo>
                    <a:pt x="219443" y="214871"/>
                  </a:lnTo>
                  <a:lnTo>
                    <a:pt x="222504" y="214871"/>
                  </a:lnTo>
                </a:path>
                <a:path w="1106804" h="302260">
                  <a:moveTo>
                    <a:pt x="156959" y="278892"/>
                  </a:moveTo>
                  <a:lnTo>
                    <a:pt x="163103" y="289178"/>
                  </a:lnTo>
                  <a:lnTo>
                    <a:pt x="170676" y="293749"/>
                  </a:lnTo>
                  <a:lnTo>
                    <a:pt x="180539" y="294317"/>
                  </a:lnTo>
                  <a:lnTo>
                    <a:pt x="193548" y="292595"/>
                  </a:lnTo>
                  <a:lnTo>
                    <a:pt x="209309" y="290052"/>
                  </a:lnTo>
                  <a:lnTo>
                    <a:pt x="224783" y="287077"/>
                  </a:lnTo>
                  <a:lnTo>
                    <a:pt x="240257" y="283815"/>
                  </a:lnTo>
                  <a:lnTo>
                    <a:pt x="256019" y="280416"/>
                  </a:lnTo>
                </a:path>
                <a:path w="1106804" h="302260">
                  <a:moveTo>
                    <a:pt x="1080503" y="0"/>
                  </a:moveTo>
                  <a:lnTo>
                    <a:pt x="1087130" y="1111"/>
                  </a:lnTo>
                  <a:lnTo>
                    <a:pt x="1093468" y="2084"/>
                  </a:lnTo>
                  <a:lnTo>
                    <a:pt x="1099803" y="2773"/>
                  </a:lnTo>
                  <a:lnTo>
                    <a:pt x="1106424" y="3035"/>
                  </a:lnTo>
                  <a:lnTo>
                    <a:pt x="1088612" y="4495"/>
                  </a:lnTo>
                  <a:lnTo>
                    <a:pt x="1071372" y="6665"/>
                  </a:lnTo>
                  <a:lnTo>
                    <a:pt x="1054131" y="9691"/>
                  </a:lnTo>
                  <a:lnTo>
                    <a:pt x="1036320" y="13716"/>
                  </a:lnTo>
                  <a:lnTo>
                    <a:pt x="983191" y="25167"/>
                  </a:lnTo>
                  <a:lnTo>
                    <a:pt x="929301" y="35728"/>
                  </a:lnTo>
                  <a:lnTo>
                    <a:pt x="875157" y="46289"/>
                  </a:lnTo>
                  <a:lnTo>
                    <a:pt x="821266" y="57738"/>
                  </a:lnTo>
                  <a:lnTo>
                    <a:pt x="768138" y="70964"/>
                  </a:lnTo>
                  <a:lnTo>
                    <a:pt x="716280" y="86855"/>
                  </a:lnTo>
                  <a:lnTo>
                    <a:pt x="737158" y="94218"/>
                  </a:lnTo>
                  <a:lnTo>
                    <a:pt x="758755" y="98863"/>
                  </a:lnTo>
                  <a:lnTo>
                    <a:pt x="781209" y="102078"/>
                  </a:lnTo>
                  <a:lnTo>
                    <a:pt x="804659" y="105156"/>
                  </a:lnTo>
                  <a:lnTo>
                    <a:pt x="839856" y="109442"/>
                  </a:lnTo>
                  <a:lnTo>
                    <a:pt x="875912" y="114298"/>
                  </a:lnTo>
                  <a:lnTo>
                    <a:pt x="911397" y="121438"/>
                  </a:lnTo>
                  <a:lnTo>
                    <a:pt x="944880" y="132575"/>
                  </a:lnTo>
                  <a:lnTo>
                    <a:pt x="957059" y="138671"/>
                  </a:lnTo>
                  <a:lnTo>
                    <a:pt x="960120" y="140195"/>
                  </a:lnTo>
                  <a:lnTo>
                    <a:pt x="926300" y="180612"/>
                  </a:lnTo>
                  <a:lnTo>
                    <a:pt x="875085" y="208330"/>
                  </a:lnTo>
                  <a:lnTo>
                    <a:pt x="836485" y="226879"/>
                  </a:lnTo>
                  <a:lnTo>
                    <a:pt x="799885" y="248571"/>
                  </a:lnTo>
                  <a:lnTo>
                    <a:pt x="771144" y="275831"/>
                  </a:lnTo>
                  <a:lnTo>
                    <a:pt x="769620" y="278892"/>
                  </a:lnTo>
                  <a:lnTo>
                    <a:pt x="768083" y="281940"/>
                  </a:lnTo>
                  <a:lnTo>
                    <a:pt x="768083" y="286512"/>
                  </a:lnTo>
                  <a:lnTo>
                    <a:pt x="784396" y="294031"/>
                  </a:lnTo>
                  <a:lnTo>
                    <a:pt x="800284" y="298699"/>
                  </a:lnTo>
                  <a:lnTo>
                    <a:pt x="817600" y="301083"/>
                  </a:lnTo>
                  <a:lnTo>
                    <a:pt x="838200" y="301752"/>
                  </a:lnTo>
                  <a:lnTo>
                    <a:pt x="870841" y="302059"/>
                  </a:lnTo>
                  <a:lnTo>
                    <a:pt x="902773" y="300794"/>
                  </a:lnTo>
                  <a:lnTo>
                    <a:pt x="934419" y="298103"/>
                  </a:lnTo>
                  <a:lnTo>
                    <a:pt x="966203" y="294132"/>
                  </a:lnTo>
                  <a:lnTo>
                    <a:pt x="981496" y="291441"/>
                  </a:lnTo>
                  <a:lnTo>
                    <a:pt x="992497" y="289750"/>
                  </a:lnTo>
                  <a:lnTo>
                    <a:pt x="1001780" y="288345"/>
                  </a:lnTo>
                  <a:lnTo>
                    <a:pt x="1011923" y="286512"/>
                  </a:lnTo>
                </a:path>
              </a:pathLst>
            </a:custGeom>
            <a:ln w="19050">
              <a:solidFill>
                <a:srgbClr val="FF0000"/>
              </a:solidFill>
            </a:ln>
          </p:spPr>
          <p:txBody>
            <a:bodyPr wrap="square" lIns="0" tIns="0" rIns="0" bIns="0" rtlCol="0"/>
            <a:lstStyle/>
            <a:p>
              <a:endParaRPr sz="1539" dirty="0"/>
            </a:p>
          </p:txBody>
        </p:sp>
        <p:sp>
          <p:nvSpPr>
            <p:cNvPr id="53" name="object 53"/>
            <p:cNvSpPr/>
            <p:nvPr/>
          </p:nvSpPr>
          <p:spPr>
            <a:xfrm>
              <a:off x="7735455" y="3950382"/>
              <a:ext cx="191249" cy="128871"/>
            </a:xfrm>
            <a:prstGeom prst="rect">
              <a:avLst/>
            </a:prstGeom>
            <a:blipFill>
              <a:blip r:embed="rId22" cstate="print"/>
              <a:stretch>
                <a:fillRect/>
              </a:stretch>
            </a:blipFill>
          </p:spPr>
          <p:txBody>
            <a:bodyPr wrap="square" lIns="0" tIns="0" rIns="0" bIns="0" rtlCol="0"/>
            <a:lstStyle/>
            <a:p>
              <a:endParaRPr sz="1539" dirty="0"/>
            </a:p>
          </p:txBody>
        </p:sp>
        <p:sp>
          <p:nvSpPr>
            <p:cNvPr id="54" name="object 54"/>
            <p:cNvSpPr/>
            <p:nvPr/>
          </p:nvSpPr>
          <p:spPr>
            <a:xfrm>
              <a:off x="8148119" y="3629799"/>
              <a:ext cx="272361" cy="261366"/>
            </a:xfrm>
            <a:prstGeom prst="rect">
              <a:avLst/>
            </a:prstGeom>
            <a:blipFill>
              <a:blip r:embed="rId23" cstate="print"/>
              <a:stretch>
                <a:fillRect/>
              </a:stretch>
            </a:blipFill>
          </p:spPr>
          <p:txBody>
            <a:bodyPr wrap="square" lIns="0" tIns="0" rIns="0" bIns="0" rtlCol="0"/>
            <a:lstStyle/>
            <a:p>
              <a:endParaRPr sz="1539" dirty="0"/>
            </a:p>
          </p:txBody>
        </p:sp>
        <p:sp>
          <p:nvSpPr>
            <p:cNvPr id="55" name="object 55"/>
            <p:cNvSpPr/>
            <p:nvPr/>
          </p:nvSpPr>
          <p:spPr>
            <a:xfrm>
              <a:off x="8446585" y="3808095"/>
              <a:ext cx="65909" cy="156210"/>
            </a:xfrm>
            <a:prstGeom prst="rect">
              <a:avLst/>
            </a:prstGeom>
            <a:blipFill>
              <a:blip r:embed="rId24" cstate="print"/>
              <a:stretch>
                <a:fillRect/>
              </a:stretch>
            </a:blipFill>
          </p:spPr>
          <p:txBody>
            <a:bodyPr wrap="square" lIns="0" tIns="0" rIns="0" bIns="0" rtlCol="0"/>
            <a:lstStyle/>
            <a:p>
              <a:endParaRPr sz="1539" dirty="0"/>
            </a:p>
          </p:txBody>
        </p:sp>
        <p:sp>
          <p:nvSpPr>
            <p:cNvPr id="56" name="object 56"/>
            <p:cNvSpPr/>
            <p:nvPr/>
          </p:nvSpPr>
          <p:spPr>
            <a:xfrm>
              <a:off x="8484114" y="3707904"/>
              <a:ext cx="27940" cy="48895"/>
            </a:xfrm>
            <a:custGeom>
              <a:avLst/>
              <a:gdLst/>
              <a:ahLst/>
              <a:cxnLst/>
              <a:rect l="l" t="t" r="r" b="b"/>
              <a:pathLst>
                <a:path w="27940" h="48895">
                  <a:moveTo>
                    <a:pt x="6" y="48755"/>
                  </a:moveTo>
                  <a:lnTo>
                    <a:pt x="290" y="39278"/>
                  </a:lnTo>
                  <a:lnTo>
                    <a:pt x="0" y="25515"/>
                  </a:lnTo>
                  <a:lnTo>
                    <a:pt x="852" y="12327"/>
                  </a:lnTo>
                  <a:lnTo>
                    <a:pt x="4565" y="4572"/>
                  </a:lnTo>
                  <a:lnTo>
                    <a:pt x="16770" y="1511"/>
                  </a:lnTo>
                  <a:lnTo>
                    <a:pt x="19805" y="0"/>
                  </a:lnTo>
                  <a:lnTo>
                    <a:pt x="27425" y="1511"/>
                  </a:lnTo>
                </a:path>
              </a:pathLst>
            </a:custGeom>
            <a:ln w="19050">
              <a:solidFill>
                <a:srgbClr val="FF0000"/>
              </a:solidFill>
            </a:ln>
          </p:spPr>
          <p:txBody>
            <a:bodyPr wrap="square" lIns="0" tIns="0" rIns="0" bIns="0" rtlCol="0"/>
            <a:lstStyle/>
            <a:p>
              <a:endParaRPr sz="1539" dirty="0"/>
            </a:p>
          </p:txBody>
        </p:sp>
        <p:sp>
          <p:nvSpPr>
            <p:cNvPr id="57" name="object 57"/>
            <p:cNvSpPr/>
            <p:nvPr/>
          </p:nvSpPr>
          <p:spPr>
            <a:xfrm>
              <a:off x="8694051" y="3661791"/>
              <a:ext cx="151638" cy="239279"/>
            </a:xfrm>
            <a:prstGeom prst="rect">
              <a:avLst/>
            </a:prstGeom>
            <a:blipFill>
              <a:blip r:embed="rId25" cstate="print"/>
              <a:stretch>
                <a:fillRect/>
              </a:stretch>
            </a:blipFill>
          </p:spPr>
          <p:txBody>
            <a:bodyPr wrap="square" lIns="0" tIns="0" rIns="0" bIns="0" rtlCol="0"/>
            <a:lstStyle/>
            <a:p>
              <a:endParaRPr sz="1539" dirty="0"/>
            </a:p>
          </p:txBody>
        </p:sp>
        <p:sp>
          <p:nvSpPr>
            <p:cNvPr id="58" name="object 58"/>
            <p:cNvSpPr/>
            <p:nvPr/>
          </p:nvSpPr>
          <p:spPr>
            <a:xfrm>
              <a:off x="8895069" y="3806571"/>
              <a:ext cx="163980" cy="102870"/>
            </a:xfrm>
            <a:prstGeom prst="rect">
              <a:avLst/>
            </a:prstGeom>
            <a:blipFill>
              <a:blip r:embed="rId26" cstate="print"/>
              <a:stretch>
                <a:fillRect/>
              </a:stretch>
            </a:blipFill>
          </p:spPr>
          <p:txBody>
            <a:bodyPr wrap="square" lIns="0" tIns="0" rIns="0" bIns="0" rtlCol="0"/>
            <a:lstStyle/>
            <a:p>
              <a:endParaRPr sz="1539" dirty="0"/>
            </a:p>
          </p:txBody>
        </p:sp>
        <p:sp>
          <p:nvSpPr>
            <p:cNvPr id="59" name="object 59"/>
            <p:cNvSpPr/>
            <p:nvPr/>
          </p:nvSpPr>
          <p:spPr>
            <a:xfrm>
              <a:off x="8033016" y="4434840"/>
              <a:ext cx="306705" cy="227965"/>
            </a:xfrm>
            <a:custGeom>
              <a:avLst/>
              <a:gdLst/>
              <a:ahLst/>
              <a:cxnLst/>
              <a:rect l="l" t="t" r="r" b="b"/>
              <a:pathLst>
                <a:path w="306704" h="227964">
                  <a:moveTo>
                    <a:pt x="275844" y="0"/>
                  </a:moveTo>
                  <a:lnTo>
                    <a:pt x="283696" y="5145"/>
                  </a:lnTo>
                  <a:lnTo>
                    <a:pt x="273553" y="9148"/>
                  </a:lnTo>
                  <a:lnTo>
                    <a:pt x="256554" y="12006"/>
                  </a:lnTo>
                  <a:lnTo>
                    <a:pt x="243840" y="13716"/>
                  </a:lnTo>
                  <a:lnTo>
                    <a:pt x="215503" y="19171"/>
                  </a:lnTo>
                  <a:lnTo>
                    <a:pt x="159400" y="28942"/>
                  </a:lnTo>
                  <a:lnTo>
                    <a:pt x="104553" y="37731"/>
                  </a:lnTo>
                  <a:lnTo>
                    <a:pt x="77904" y="41922"/>
                  </a:lnTo>
                  <a:lnTo>
                    <a:pt x="51546" y="47256"/>
                  </a:lnTo>
                  <a:lnTo>
                    <a:pt x="25908" y="54876"/>
                  </a:lnTo>
                  <a:lnTo>
                    <a:pt x="44476" y="60591"/>
                  </a:lnTo>
                  <a:lnTo>
                    <a:pt x="63620" y="62877"/>
                  </a:lnTo>
                  <a:lnTo>
                    <a:pt x="83336" y="63449"/>
                  </a:lnTo>
                  <a:lnTo>
                    <a:pt x="103619" y="64020"/>
                  </a:lnTo>
                  <a:lnTo>
                    <a:pt x="135694" y="65180"/>
                  </a:lnTo>
                  <a:lnTo>
                    <a:pt x="171629" y="66486"/>
                  </a:lnTo>
                  <a:lnTo>
                    <a:pt x="206708" y="71509"/>
                  </a:lnTo>
                  <a:lnTo>
                    <a:pt x="236220" y="83820"/>
                  </a:lnTo>
                  <a:lnTo>
                    <a:pt x="237744" y="86880"/>
                  </a:lnTo>
                  <a:lnTo>
                    <a:pt x="240779" y="89916"/>
                  </a:lnTo>
                  <a:lnTo>
                    <a:pt x="212020" y="127647"/>
                  </a:lnTo>
                  <a:lnTo>
                    <a:pt x="169164" y="149364"/>
                  </a:lnTo>
                  <a:lnTo>
                    <a:pt x="127087" y="168533"/>
                  </a:lnTo>
                  <a:lnTo>
                    <a:pt x="84010" y="186131"/>
                  </a:lnTo>
                  <a:lnTo>
                    <a:pt x="41219" y="204014"/>
                  </a:lnTo>
                  <a:lnTo>
                    <a:pt x="0" y="224040"/>
                  </a:lnTo>
                  <a:lnTo>
                    <a:pt x="28358" y="227421"/>
                  </a:lnTo>
                  <a:lnTo>
                    <a:pt x="56573" y="227087"/>
                  </a:lnTo>
                  <a:lnTo>
                    <a:pt x="85076" y="224463"/>
                  </a:lnTo>
                  <a:lnTo>
                    <a:pt x="114300" y="220980"/>
                  </a:lnTo>
                  <a:lnTo>
                    <a:pt x="162304" y="215770"/>
                  </a:lnTo>
                  <a:lnTo>
                    <a:pt x="210307" y="210127"/>
                  </a:lnTo>
                  <a:lnTo>
                    <a:pt x="258312" y="205342"/>
                  </a:lnTo>
                  <a:lnTo>
                    <a:pt x="306324" y="202704"/>
                  </a:lnTo>
                </a:path>
              </a:pathLst>
            </a:custGeom>
            <a:ln w="19050">
              <a:solidFill>
                <a:srgbClr val="FF0000"/>
              </a:solidFill>
            </a:ln>
          </p:spPr>
          <p:txBody>
            <a:bodyPr wrap="square" lIns="0" tIns="0" rIns="0" bIns="0" rtlCol="0"/>
            <a:lstStyle/>
            <a:p>
              <a:endParaRPr sz="1539" dirty="0"/>
            </a:p>
          </p:txBody>
        </p:sp>
        <p:sp>
          <p:nvSpPr>
            <p:cNvPr id="60" name="object 60"/>
            <p:cNvSpPr/>
            <p:nvPr/>
          </p:nvSpPr>
          <p:spPr>
            <a:xfrm>
              <a:off x="8142351" y="4774670"/>
              <a:ext cx="156210" cy="78139"/>
            </a:xfrm>
            <a:prstGeom prst="rect">
              <a:avLst/>
            </a:prstGeom>
            <a:blipFill>
              <a:blip r:embed="rId27" cstate="print"/>
              <a:stretch>
                <a:fillRect/>
              </a:stretch>
            </a:blipFill>
          </p:spPr>
          <p:txBody>
            <a:bodyPr wrap="square" lIns="0" tIns="0" rIns="0" bIns="0" rtlCol="0"/>
            <a:lstStyle/>
            <a:p>
              <a:endParaRPr sz="1539" dirty="0"/>
            </a:p>
          </p:txBody>
        </p:sp>
        <p:sp>
          <p:nvSpPr>
            <p:cNvPr id="61" name="object 61"/>
            <p:cNvSpPr/>
            <p:nvPr/>
          </p:nvSpPr>
          <p:spPr>
            <a:xfrm>
              <a:off x="8438019" y="4499991"/>
              <a:ext cx="156210" cy="165354"/>
            </a:xfrm>
            <a:prstGeom prst="rect">
              <a:avLst/>
            </a:prstGeom>
            <a:blipFill>
              <a:blip r:embed="rId28" cstate="print"/>
              <a:stretch>
                <a:fillRect/>
              </a:stretch>
            </a:blipFill>
          </p:spPr>
          <p:txBody>
            <a:bodyPr wrap="square" lIns="0" tIns="0" rIns="0" bIns="0" rtlCol="0"/>
            <a:lstStyle/>
            <a:p>
              <a:endParaRPr sz="1539" dirty="0"/>
            </a:p>
          </p:txBody>
        </p:sp>
        <p:sp>
          <p:nvSpPr>
            <p:cNvPr id="62" name="object 62"/>
            <p:cNvSpPr/>
            <p:nvPr/>
          </p:nvSpPr>
          <p:spPr>
            <a:xfrm>
              <a:off x="8634615" y="4641735"/>
              <a:ext cx="108966" cy="131826"/>
            </a:xfrm>
            <a:prstGeom prst="rect">
              <a:avLst/>
            </a:prstGeom>
            <a:blipFill>
              <a:blip r:embed="rId29" cstate="print"/>
              <a:stretch>
                <a:fillRect/>
              </a:stretch>
            </a:blipFill>
          </p:spPr>
          <p:txBody>
            <a:bodyPr wrap="square" lIns="0" tIns="0" rIns="0" bIns="0" rtlCol="0"/>
            <a:lstStyle/>
            <a:p>
              <a:endParaRPr sz="1539" dirty="0"/>
            </a:p>
          </p:txBody>
        </p:sp>
        <p:sp>
          <p:nvSpPr>
            <p:cNvPr id="63" name="object 63"/>
            <p:cNvSpPr/>
            <p:nvPr/>
          </p:nvSpPr>
          <p:spPr>
            <a:xfrm>
              <a:off x="8762631" y="4698111"/>
              <a:ext cx="84748" cy="169676"/>
            </a:xfrm>
            <a:prstGeom prst="rect">
              <a:avLst/>
            </a:prstGeom>
            <a:blipFill>
              <a:blip r:embed="rId30" cstate="print"/>
              <a:stretch>
                <a:fillRect/>
              </a:stretch>
            </a:blipFill>
          </p:spPr>
          <p:txBody>
            <a:bodyPr wrap="square" lIns="0" tIns="0" rIns="0" bIns="0" rtlCol="0"/>
            <a:lstStyle/>
            <a:p>
              <a:endParaRPr sz="1539" dirty="0"/>
            </a:p>
          </p:txBody>
        </p:sp>
        <p:sp>
          <p:nvSpPr>
            <p:cNvPr id="64" name="object 64"/>
            <p:cNvSpPr/>
            <p:nvPr/>
          </p:nvSpPr>
          <p:spPr>
            <a:xfrm>
              <a:off x="6476999" y="3301682"/>
              <a:ext cx="3064510" cy="1864995"/>
            </a:xfrm>
            <a:custGeom>
              <a:avLst/>
              <a:gdLst/>
              <a:ahLst/>
              <a:cxnLst/>
              <a:rect l="l" t="t" r="r" b="b"/>
              <a:pathLst>
                <a:path w="3064509" h="1864995">
                  <a:moveTo>
                    <a:pt x="2327160" y="1314513"/>
                  </a:moveTo>
                  <a:lnTo>
                    <a:pt x="2327422" y="1303136"/>
                  </a:lnTo>
                  <a:lnTo>
                    <a:pt x="2329256" y="1295468"/>
                  </a:lnTo>
                  <a:lnTo>
                    <a:pt x="2334233" y="1290083"/>
                  </a:lnTo>
                  <a:lnTo>
                    <a:pt x="2343924" y="1285557"/>
                  </a:lnTo>
                </a:path>
                <a:path w="3064509" h="1864995">
                  <a:moveTo>
                    <a:pt x="1141476" y="1020394"/>
                  </a:moveTo>
                  <a:lnTo>
                    <a:pt x="1127527" y="1022678"/>
                  </a:lnTo>
                  <a:lnTo>
                    <a:pt x="1113288" y="1024961"/>
                  </a:lnTo>
                  <a:lnTo>
                    <a:pt x="1099049" y="1027246"/>
                  </a:lnTo>
                  <a:lnTo>
                    <a:pt x="1139054" y="1032414"/>
                  </a:lnTo>
                  <a:lnTo>
                    <a:pt x="1193298" y="1034295"/>
                  </a:lnTo>
                  <a:lnTo>
                    <a:pt x="1247542" y="1035322"/>
                  </a:lnTo>
                  <a:lnTo>
                    <a:pt x="1301496" y="1035634"/>
                  </a:lnTo>
                  <a:lnTo>
                    <a:pt x="1352769" y="1035096"/>
                  </a:lnTo>
                  <a:lnTo>
                    <a:pt x="1404041" y="1034163"/>
                  </a:lnTo>
                  <a:lnTo>
                    <a:pt x="1455314" y="1032870"/>
                  </a:lnTo>
                  <a:lnTo>
                    <a:pt x="1506587" y="1031253"/>
                  </a:lnTo>
                  <a:lnTo>
                    <a:pt x="1557860" y="1029347"/>
                  </a:lnTo>
                  <a:lnTo>
                    <a:pt x="1609132" y="1027190"/>
                  </a:lnTo>
                  <a:lnTo>
                    <a:pt x="1660405" y="1024815"/>
                  </a:lnTo>
                  <a:lnTo>
                    <a:pt x="1711677" y="1022261"/>
                  </a:lnTo>
                  <a:lnTo>
                    <a:pt x="1762950" y="1019561"/>
                  </a:lnTo>
                  <a:lnTo>
                    <a:pt x="1814222" y="1016752"/>
                  </a:lnTo>
                  <a:lnTo>
                    <a:pt x="1865494" y="1013870"/>
                  </a:lnTo>
                  <a:lnTo>
                    <a:pt x="1916766" y="1010951"/>
                  </a:lnTo>
                  <a:lnTo>
                    <a:pt x="1968039" y="1008029"/>
                  </a:lnTo>
                  <a:lnTo>
                    <a:pt x="2019311" y="1005143"/>
                  </a:lnTo>
                  <a:lnTo>
                    <a:pt x="2070583" y="1002326"/>
                  </a:lnTo>
                  <a:lnTo>
                    <a:pt x="2121855" y="999615"/>
                  </a:lnTo>
                  <a:lnTo>
                    <a:pt x="2173127" y="997045"/>
                  </a:lnTo>
                  <a:lnTo>
                    <a:pt x="2224399" y="994654"/>
                  </a:lnTo>
                  <a:lnTo>
                    <a:pt x="2275670" y="992475"/>
                  </a:lnTo>
                  <a:lnTo>
                    <a:pt x="2326942" y="990546"/>
                  </a:lnTo>
                  <a:lnTo>
                    <a:pt x="2378214" y="988901"/>
                  </a:lnTo>
                  <a:lnTo>
                    <a:pt x="2429486" y="987577"/>
                  </a:lnTo>
                  <a:lnTo>
                    <a:pt x="2480758" y="986610"/>
                  </a:lnTo>
                  <a:lnTo>
                    <a:pt x="2532029" y="986036"/>
                  </a:lnTo>
                  <a:lnTo>
                    <a:pt x="2583301" y="985889"/>
                  </a:lnTo>
                  <a:lnTo>
                    <a:pt x="2634573" y="986207"/>
                  </a:lnTo>
                  <a:lnTo>
                    <a:pt x="2685845" y="987024"/>
                  </a:lnTo>
                  <a:lnTo>
                    <a:pt x="2737116" y="988377"/>
                  </a:lnTo>
                  <a:lnTo>
                    <a:pt x="2745253" y="988617"/>
                  </a:lnTo>
                  <a:lnTo>
                    <a:pt x="2750821" y="989145"/>
                  </a:lnTo>
                  <a:lnTo>
                    <a:pt x="2756392" y="989674"/>
                  </a:lnTo>
                  <a:lnTo>
                    <a:pt x="2764536" y="989914"/>
                  </a:lnTo>
                </a:path>
                <a:path w="3064509" h="1864995">
                  <a:moveTo>
                    <a:pt x="42684" y="122758"/>
                  </a:moveTo>
                  <a:lnTo>
                    <a:pt x="52807" y="173902"/>
                  </a:lnTo>
                  <a:lnTo>
                    <a:pt x="62250" y="225132"/>
                  </a:lnTo>
                  <a:lnTo>
                    <a:pt x="71093" y="276438"/>
                  </a:lnTo>
                  <a:lnTo>
                    <a:pt x="79418" y="327811"/>
                  </a:lnTo>
                  <a:lnTo>
                    <a:pt x="87303" y="379242"/>
                  </a:lnTo>
                  <a:lnTo>
                    <a:pt x="94829" y="430721"/>
                  </a:lnTo>
                  <a:lnTo>
                    <a:pt x="102076" y="482239"/>
                  </a:lnTo>
                  <a:lnTo>
                    <a:pt x="109124" y="533787"/>
                  </a:lnTo>
                  <a:lnTo>
                    <a:pt x="116052" y="585356"/>
                  </a:lnTo>
                  <a:lnTo>
                    <a:pt x="122942" y="636936"/>
                  </a:lnTo>
                  <a:lnTo>
                    <a:pt x="129872" y="688517"/>
                  </a:lnTo>
                  <a:lnTo>
                    <a:pt x="136923" y="740092"/>
                  </a:lnTo>
                  <a:lnTo>
                    <a:pt x="144176" y="791650"/>
                  </a:lnTo>
                  <a:lnTo>
                    <a:pt x="151709" y="843183"/>
                  </a:lnTo>
                  <a:lnTo>
                    <a:pt x="159604" y="894681"/>
                  </a:lnTo>
                  <a:lnTo>
                    <a:pt x="167939" y="946134"/>
                  </a:lnTo>
                  <a:lnTo>
                    <a:pt x="176796" y="997534"/>
                  </a:lnTo>
                  <a:lnTo>
                    <a:pt x="185130" y="1046866"/>
                  </a:lnTo>
                  <a:lnTo>
                    <a:pt x="192906" y="1097393"/>
                  </a:lnTo>
                  <a:lnTo>
                    <a:pt x="200477" y="1148799"/>
                  </a:lnTo>
                  <a:lnTo>
                    <a:pt x="208192" y="1200769"/>
                  </a:lnTo>
                  <a:lnTo>
                    <a:pt x="216401" y="1252985"/>
                  </a:lnTo>
                  <a:lnTo>
                    <a:pt x="225455" y="1305134"/>
                  </a:lnTo>
                  <a:lnTo>
                    <a:pt x="235703" y="1356898"/>
                  </a:lnTo>
                  <a:lnTo>
                    <a:pt x="247498" y="1407962"/>
                  </a:lnTo>
                  <a:lnTo>
                    <a:pt x="261187" y="1458010"/>
                  </a:lnTo>
                  <a:lnTo>
                    <a:pt x="277123" y="1506725"/>
                  </a:lnTo>
                  <a:lnTo>
                    <a:pt x="295656" y="1553794"/>
                  </a:lnTo>
                  <a:lnTo>
                    <a:pt x="319280" y="1598594"/>
                  </a:lnTo>
                  <a:lnTo>
                    <a:pt x="347875" y="1638008"/>
                  </a:lnTo>
                  <a:lnTo>
                    <a:pt x="380882" y="1672426"/>
                  </a:lnTo>
                  <a:lnTo>
                    <a:pt x="417748" y="1702240"/>
                  </a:lnTo>
                  <a:lnTo>
                    <a:pt x="457915" y="1727842"/>
                  </a:lnTo>
                  <a:lnTo>
                    <a:pt x="500829" y="1749623"/>
                  </a:lnTo>
                  <a:lnTo>
                    <a:pt x="545933" y="1767976"/>
                  </a:lnTo>
                  <a:lnTo>
                    <a:pt x="592672" y="1783291"/>
                  </a:lnTo>
                  <a:lnTo>
                    <a:pt x="640490" y="1795961"/>
                  </a:lnTo>
                  <a:lnTo>
                    <a:pt x="688831" y="1806378"/>
                  </a:lnTo>
                  <a:lnTo>
                    <a:pt x="737139" y="1814933"/>
                  </a:lnTo>
                  <a:lnTo>
                    <a:pt x="784860" y="1822018"/>
                  </a:lnTo>
                  <a:lnTo>
                    <a:pt x="833708" y="1828474"/>
                  </a:lnTo>
                  <a:lnTo>
                    <a:pt x="882811" y="1834304"/>
                  </a:lnTo>
                  <a:lnTo>
                    <a:pt x="932150" y="1839533"/>
                  </a:lnTo>
                  <a:lnTo>
                    <a:pt x="981709" y="1844187"/>
                  </a:lnTo>
                  <a:lnTo>
                    <a:pt x="1031468" y="1848293"/>
                  </a:lnTo>
                  <a:lnTo>
                    <a:pt x="1081412" y="1851876"/>
                  </a:lnTo>
                  <a:lnTo>
                    <a:pt x="1131522" y="1854962"/>
                  </a:lnTo>
                  <a:lnTo>
                    <a:pt x="1181780" y="1857577"/>
                  </a:lnTo>
                  <a:lnTo>
                    <a:pt x="1232169" y="1859747"/>
                  </a:lnTo>
                  <a:lnTo>
                    <a:pt x="1282671" y="1861497"/>
                  </a:lnTo>
                  <a:lnTo>
                    <a:pt x="1333269" y="1862853"/>
                  </a:lnTo>
                  <a:lnTo>
                    <a:pt x="1383945" y="1863842"/>
                  </a:lnTo>
                  <a:lnTo>
                    <a:pt x="1434681" y="1864488"/>
                  </a:lnTo>
                  <a:lnTo>
                    <a:pt x="1485460" y="1864819"/>
                  </a:lnTo>
                  <a:lnTo>
                    <a:pt x="1536264" y="1864859"/>
                  </a:lnTo>
                  <a:lnTo>
                    <a:pt x="1587075" y="1864636"/>
                  </a:lnTo>
                  <a:lnTo>
                    <a:pt x="1637876" y="1864173"/>
                  </a:lnTo>
                  <a:lnTo>
                    <a:pt x="1688650" y="1863498"/>
                  </a:lnTo>
                  <a:lnTo>
                    <a:pt x="1739378" y="1862637"/>
                  </a:lnTo>
                  <a:lnTo>
                    <a:pt x="1790043" y="1861614"/>
                  </a:lnTo>
                  <a:lnTo>
                    <a:pt x="1840627" y="1860457"/>
                  </a:lnTo>
                  <a:lnTo>
                    <a:pt x="1891113" y="1859190"/>
                  </a:lnTo>
                  <a:lnTo>
                    <a:pt x="1941483" y="1857840"/>
                  </a:lnTo>
                  <a:lnTo>
                    <a:pt x="1991719" y="1856432"/>
                  </a:lnTo>
                  <a:lnTo>
                    <a:pt x="2041804" y="1854993"/>
                  </a:lnTo>
                  <a:lnTo>
                    <a:pt x="2091720" y="1853548"/>
                  </a:lnTo>
                  <a:lnTo>
                    <a:pt x="2141450" y="1852123"/>
                  </a:lnTo>
                  <a:lnTo>
                    <a:pt x="2190976" y="1850744"/>
                  </a:lnTo>
                  <a:lnTo>
                    <a:pt x="2240280" y="1849437"/>
                  </a:lnTo>
                  <a:lnTo>
                    <a:pt x="2292486" y="1847836"/>
                  </a:lnTo>
                  <a:lnTo>
                    <a:pt x="2343845" y="1844990"/>
                  </a:lnTo>
                  <a:lnTo>
                    <a:pt x="2394209" y="1840419"/>
                  </a:lnTo>
                  <a:lnTo>
                    <a:pt x="2443429" y="1833641"/>
                  </a:lnTo>
                  <a:lnTo>
                    <a:pt x="2491358" y="1824174"/>
                  </a:lnTo>
                  <a:lnTo>
                    <a:pt x="2537847" y="1811537"/>
                  </a:lnTo>
                  <a:lnTo>
                    <a:pt x="2582748" y="1795248"/>
                  </a:lnTo>
                  <a:lnTo>
                    <a:pt x="2625915" y="1774826"/>
                  </a:lnTo>
                  <a:lnTo>
                    <a:pt x="2667197" y="1749789"/>
                  </a:lnTo>
                  <a:lnTo>
                    <a:pt x="2706448" y="1719655"/>
                  </a:lnTo>
                  <a:lnTo>
                    <a:pt x="2743520" y="1683944"/>
                  </a:lnTo>
                  <a:lnTo>
                    <a:pt x="2778264" y="1642173"/>
                  </a:lnTo>
                  <a:lnTo>
                    <a:pt x="2805281" y="1603989"/>
                  </a:lnTo>
                  <a:lnTo>
                    <a:pt x="2830593" y="1564057"/>
                  </a:lnTo>
                  <a:lnTo>
                    <a:pt x="2854258" y="1522527"/>
                  </a:lnTo>
                  <a:lnTo>
                    <a:pt x="2876331" y="1479549"/>
                  </a:lnTo>
                  <a:lnTo>
                    <a:pt x="2896867" y="1435272"/>
                  </a:lnTo>
                  <a:lnTo>
                    <a:pt x="2915924" y="1389846"/>
                  </a:lnTo>
                  <a:lnTo>
                    <a:pt x="2933556" y="1343421"/>
                  </a:lnTo>
                  <a:lnTo>
                    <a:pt x="2949821" y="1296146"/>
                  </a:lnTo>
                  <a:lnTo>
                    <a:pt x="2964774" y="1248172"/>
                  </a:lnTo>
                  <a:lnTo>
                    <a:pt x="2978470" y="1199648"/>
                  </a:lnTo>
                  <a:lnTo>
                    <a:pt x="2990967" y="1150724"/>
                  </a:lnTo>
                  <a:lnTo>
                    <a:pt x="3002320" y="1101550"/>
                  </a:lnTo>
                  <a:lnTo>
                    <a:pt x="3012584" y="1052275"/>
                  </a:lnTo>
                  <a:lnTo>
                    <a:pt x="3021817" y="1003049"/>
                  </a:lnTo>
                  <a:lnTo>
                    <a:pt x="3030074" y="954023"/>
                  </a:lnTo>
                  <a:lnTo>
                    <a:pt x="3037411" y="905345"/>
                  </a:lnTo>
                  <a:lnTo>
                    <a:pt x="3043884" y="857166"/>
                  </a:lnTo>
                  <a:lnTo>
                    <a:pt x="3049550" y="809635"/>
                  </a:lnTo>
                  <a:lnTo>
                    <a:pt x="3054463" y="762902"/>
                  </a:lnTo>
                  <a:lnTo>
                    <a:pt x="3058680" y="717118"/>
                  </a:lnTo>
                  <a:lnTo>
                    <a:pt x="3062241" y="669145"/>
                  </a:lnTo>
                  <a:lnTo>
                    <a:pt x="3064312" y="619016"/>
                  </a:lnTo>
                  <a:lnTo>
                    <a:pt x="3064315" y="567498"/>
                  </a:lnTo>
                  <a:lnTo>
                    <a:pt x="3061676" y="515358"/>
                  </a:lnTo>
                  <a:lnTo>
                    <a:pt x="3055818" y="463365"/>
                  </a:lnTo>
                  <a:lnTo>
                    <a:pt x="3046166" y="412287"/>
                  </a:lnTo>
                  <a:lnTo>
                    <a:pt x="3032143" y="362891"/>
                  </a:lnTo>
                  <a:lnTo>
                    <a:pt x="3013175" y="315944"/>
                  </a:lnTo>
                  <a:lnTo>
                    <a:pt x="2988684" y="272216"/>
                  </a:lnTo>
                  <a:lnTo>
                    <a:pt x="2958096" y="232473"/>
                  </a:lnTo>
                  <a:lnTo>
                    <a:pt x="2920734" y="197106"/>
                  </a:lnTo>
                  <a:lnTo>
                    <a:pt x="2878962" y="168113"/>
                  </a:lnTo>
                  <a:lnTo>
                    <a:pt x="2833655" y="144584"/>
                  </a:lnTo>
                  <a:lnTo>
                    <a:pt x="2785689" y="125609"/>
                  </a:lnTo>
                  <a:lnTo>
                    <a:pt x="2735937" y="110277"/>
                  </a:lnTo>
                  <a:lnTo>
                    <a:pt x="2685275" y="97678"/>
                  </a:lnTo>
                  <a:lnTo>
                    <a:pt x="2634576" y="86901"/>
                  </a:lnTo>
                  <a:lnTo>
                    <a:pt x="2584716" y="77038"/>
                  </a:lnTo>
                  <a:lnTo>
                    <a:pt x="2536011" y="67783"/>
                  </a:lnTo>
                  <a:lnTo>
                    <a:pt x="2487134" y="59211"/>
                  </a:lnTo>
                  <a:lnTo>
                    <a:pt x="2438096" y="51303"/>
                  </a:lnTo>
                  <a:lnTo>
                    <a:pt x="2388909" y="44042"/>
                  </a:lnTo>
                  <a:lnTo>
                    <a:pt x="2339584" y="37408"/>
                  </a:lnTo>
                  <a:lnTo>
                    <a:pt x="2290132" y="31385"/>
                  </a:lnTo>
                  <a:lnTo>
                    <a:pt x="2240564" y="25953"/>
                  </a:lnTo>
                  <a:lnTo>
                    <a:pt x="2190891" y="21093"/>
                  </a:lnTo>
                  <a:lnTo>
                    <a:pt x="2141125" y="16789"/>
                  </a:lnTo>
                  <a:lnTo>
                    <a:pt x="2091276" y="13021"/>
                  </a:lnTo>
                  <a:lnTo>
                    <a:pt x="2041356" y="9772"/>
                  </a:lnTo>
                  <a:lnTo>
                    <a:pt x="1991377" y="7022"/>
                  </a:lnTo>
                  <a:lnTo>
                    <a:pt x="1941348" y="4754"/>
                  </a:lnTo>
                  <a:lnTo>
                    <a:pt x="1891282" y="2950"/>
                  </a:lnTo>
                  <a:lnTo>
                    <a:pt x="1841190" y="1590"/>
                  </a:lnTo>
                  <a:lnTo>
                    <a:pt x="1791082" y="658"/>
                  </a:lnTo>
                  <a:lnTo>
                    <a:pt x="1740971" y="133"/>
                  </a:lnTo>
                  <a:lnTo>
                    <a:pt x="1690866" y="0"/>
                  </a:lnTo>
                  <a:lnTo>
                    <a:pt x="1640780" y="238"/>
                  </a:lnTo>
                  <a:lnTo>
                    <a:pt x="1590724" y="829"/>
                  </a:lnTo>
                  <a:lnTo>
                    <a:pt x="1540708" y="1756"/>
                  </a:lnTo>
                  <a:lnTo>
                    <a:pt x="1490744" y="3000"/>
                  </a:lnTo>
                  <a:lnTo>
                    <a:pt x="1440844" y="4543"/>
                  </a:lnTo>
                  <a:lnTo>
                    <a:pt x="1391017" y="6367"/>
                  </a:lnTo>
                  <a:lnTo>
                    <a:pt x="1341276" y="8452"/>
                  </a:lnTo>
                  <a:lnTo>
                    <a:pt x="1291632" y="10782"/>
                  </a:lnTo>
                  <a:lnTo>
                    <a:pt x="1242095" y="13337"/>
                  </a:lnTo>
                  <a:lnTo>
                    <a:pt x="1192678" y="16100"/>
                  </a:lnTo>
                  <a:lnTo>
                    <a:pt x="1143390" y="19051"/>
                  </a:lnTo>
                  <a:lnTo>
                    <a:pt x="1094244" y="22174"/>
                  </a:lnTo>
                  <a:lnTo>
                    <a:pt x="1044168" y="25431"/>
                  </a:lnTo>
                  <a:lnTo>
                    <a:pt x="994074" y="28815"/>
                  </a:lnTo>
                  <a:lnTo>
                    <a:pt x="943967" y="32336"/>
                  </a:lnTo>
                  <a:lnTo>
                    <a:pt x="893850" y="36006"/>
                  </a:lnTo>
                  <a:lnTo>
                    <a:pt x="843730" y="39835"/>
                  </a:lnTo>
                  <a:lnTo>
                    <a:pt x="793609" y="43837"/>
                  </a:lnTo>
                  <a:lnTo>
                    <a:pt x="743493" y="48022"/>
                  </a:lnTo>
                  <a:lnTo>
                    <a:pt x="693386" y="52401"/>
                  </a:lnTo>
                  <a:lnTo>
                    <a:pt x="643294" y="56986"/>
                  </a:lnTo>
                  <a:lnTo>
                    <a:pt x="593220" y="61788"/>
                  </a:lnTo>
                  <a:lnTo>
                    <a:pt x="543169" y="66819"/>
                  </a:lnTo>
                  <a:lnTo>
                    <a:pt x="493145" y="72091"/>
                  </a:lnTo>
                  <a:lnTo>
                    <a:pt x="443154" y="77614"/>
                  </a:lnTo>
                  <a:lnTo>
                    <a:pt x="393199" y="83400"/>
                  </a:lnTo>
                  <a:lnTo>
                    <a:pt x="343286" y="89461"/>
                  </a:lnTo>
                  <a:lnTo>
                    <a:pt x="293419" y="95807"/>
                  </a:lnTo>
                  <a:lnTo>
                    <a:pt x="243602" y="102451"/>
                  </a:lnTo>
                  <a:lnTo>
                    <a:pt x="193840" y="109404"/>
                  </a:lnTo>
                  <a:lnTo>
                    <a:pt x="144138" y="116677"/>
                  </a:lnTo>
                  <a:lnTo>
                    <a:pt x="94500" y="124282"/>
                  </a:lnTo>
                  <a:lnTo>
                    <a:pt x="47826" y="131897"/>
                  </a:lnTo>
                  <a:lnTo>
                    <a:pt x="23986" y="135849"/>
                  </a:lnTo>
                  <a:lnTo>
                    <a:pt x="0" y="139522"/>
                  </a:lnTo>
                </a:path>
              </a:pathLst>
            </a:custGeom>
            <a:ln w="19050">
              <a:solidFill>
                <a:srgbClr val="FF0000"/>
              </a:solidFill>
            </a:ln>
          </p:spPr>
          <p:txBody>
            <a:bodyPr wrap="square" lIns="0" tIns="0" rIns="0" bIns="0" rtlCol="0"/>
            <a:lstStyle/>
            <a:p>
              <a:endParaRPr sz="1539" dirty="0"/>
            </a:p>
          </p:txBody>
        </p:sp>
      </p:grpSp>
      <mc:AlternateContent xmlns:mc="http://schemas.openxmlformats.org/markup-compatibility/2006">
        <mc:Choice xmlns:p14="http://schemas.microsoft.com/office/powerpoint/2010/main" Requires="p14">
          <p:contentPart p14:bwMode="auto" r:id="rId31">
            <p14:nvContentPartPr>
              <p14:cNvPr id="65" name="Ink 64"/>
              <p14:cNvContentPartPr/>
              <p14:nvPr/>
            </p14:nvContentPartPr>
            <p14:xfrm>
              <a:off x="8775000" y="2064960"/>
              <a:ext cx="1529280" cy="1972800"/>
            </p14:xfrm>
          </p:contentPart>
        </mc:Choice>
        <mc:Fallback>
          <p:pic>
            <p:nvPicPr>
              <p:cNvPr id="65" name="Ink 64"/>
              <p:cNvPicPr/>
              <p:nvPr/>
            </p:nvPicPr>
            <p:blipFill>
              <a:blip r:embed="rId32"/>
              <a:stretch>
                <a:fillRect/>
              </a:stretch>
            </p:blipFill>
            <p:spPr>
              <a:xfrm>
                <a:off x="8767440" y="2057760"/>
                <a:ext cx="1542960" cy="1984320"/>
              </a:xfrm>
              <a:prstGeom prst="rect">
                <a:avLst/>
              </a:prstGeom>
            </p:spPr>
          </p:pic>
        </mc:Fallback>
      </mc:AlternateContent>
    </p:spTree>
    <p:extLst>
      <p:ext uri="{BB962C8B-B14F-4D97-AF65-F5344CB8AC3E}">
        <p14:creationId xmlns:p14="http://schemas.microsoft.com/office/powerpoint/2010/main" val="35715773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latin typeface="Nimbus Sans L"/>
                <a:cs typeface="Nimbus Sans L"/>
              </a:rPr>
              <a:t>K-means</a:t>
            </a:r>
            <a:r>
              <a:rPr spc="-60" dirty="0">
                <a:latin typeface="Nimbus Sans L"/>
                <a:cs typeface="Nimbus Sans L"/>
              </a:rPr>
              <a:t> </a:t>
            </a:r>
            <a:r>
              <a:rPr dirty="0">
                <a:latin typeface="Nimbus Sans L"/>
                <a:cs typeface="Nimbus Sans L"/>
              </a:rPr>
              <a:t>clustering</a:t>
            </a:r>
          </a:p>
        </p:txBody>
      </p:sp>
      <p:sp>
        <p:nvSpPr>
          <p:cNvPr id="3" name="object 3"/>
          <p:cNvSpPr txBox="1"/>
          <p:nvPr/>
        </p:nvSpPr>
        <p:spPr>
          <a:xfrm>
            <a:off x="1599997" y="1173492"/>
            <a:ext cx="7911465" cy="4821833"/>
          </a:xfrm>
          <a:prstGeom prst="rect">
            <a:avLst/>
          </a:prstGeom>
        </p:spPr>
        <p:txBody>
          <a:bodyPr vert="horz" wrap="square" lIns="0" tIns="12700" rIns="0" bIns="0" rtlCol="0">
            <a:spAutoFit/>
          </a:bodyPr>
          <a:lstStyle/>
          <a:p>
            <a:pPr marL="381000" marR="30480" indent="-343535">
              <a:spcBef>
                <a:spcPts val="100"/>
              </a:spcBef>
              <a:buFont typeface="DejaVu Sans"/>
              <a:buChar char="•"/>
              <a:tabLst>
                <a:tab pos="381000" algn="l"/>
                <a:tab pos="381635" algn="l"/>
              </a:tabLst>
            </a:pPr>
            <a:endParaRPr lang="en-US" sz="2400" spc="-5" dirty="0">
              <a:cs typeface="Nimbus Sans L"/>
            </a:endParaRPr>
          </a:p>
          <a:p>
            <a:pPr marL="381000" marR="30480" indent="-343535">
              <a:spcBef>
                <a:spcPts val="100"/>
              </a:spcBef>
              <a:buFont typeface="Wingdings" panose="05000000000000000000" pitchFamily="2" charset="2"/>
              <a:buChar char="Ø"/>
              <a:tabLst>
                <a:tab pos="381000" algn="l"/>
                <a:tab pos="381635" algn="l"/>
              </a:tabLst>
            </a:pPr>
            <a:r>
              <a:rPr sz="2400" b="1" spc="-5" dirty="0">
                <a:cs typeface="Nimbus Sans L"/>
              </a:rPr>
              <a:t>Basic idea</a:t>
            </a:r>
            <a:r>
              <a:rPr sz="2400" spc="-5" dirty="0">
                <a:cs typeface="Nimbus Sans L"/>
              </a:rPr>
              <a:t>: randomly initialize </a:t>
            </a:r>
            <a:r>
              <a:rPr sz="2400" dirty="0">
                <a:cs typeface="Nimbus Sans L"/>
              </a:rPr>
              <a:t>the </a:t>
            </a:r>
            <a:r>
              <a:rPr sz="2400" i="1" spc="-240" dirty="0">
                <a:cs typeface="URW Bookman L"/>
              </a:rPr>
              <a:t>k </a:t>
            </a:r>
            <a:r>
              <a:rPr sz="2400" spc="-5" dirty="0">
                <a:cs typeface="Nimbus Sans L"/>
              </a:rPr>
              <a:t>cluster </a:t>
            </a:r>
            <a:r>
              <a:rPr sz="2400" dirty="0">
                <a:cs typeface="Nimbus Sans L"/>
              </a:rPr>
              <a:t>centers,</a:t>
            </a:r>
            <a:r>
              <a:rPr lang="en-US" sz="2400" dirty="0">
                <a:cs typeface="Nimbus Sans L"/>
              </a:rPr>
              <a:t> </a:t>
            </a:r>
            <a:r>
              <a:rPr sz="2400" dirty="0">
                <a:cs typeface="Nimbus Sans L"/>
              </a:rPr>
              <a:t>and  iterate </a:t>
            </a:r>
            <a:r>
              <a:rPr sz="2400" spc="-5" dirty="0">
                <a:cs typeface="Nimbus Sans L"/>
              </a:rPr>
              <a:t>between </a:t>
            </a:r>
            <a:r>
              <a:rPr sz="2400" dirty="0">
                <a:cs typeface="Nimbus Sans L"/>
              </a:rPr>
              <a:t>the two steps we just</a:t>
            </a:r>
            <a:r>
              <a:rPr sz="2400" spc="-40" dirty="0">
                <a:cs typeface="Nimbus Sans L"/>
              </a:rPr>
              <a:t> </a:t>
            </a:r>
            <a:r>
              <a:rPr sz="2400" spc="-5" dirty="0">
                <a:cs typeface="Nimbus Sans L"/>
              </a:rPr>
              <a:t>saw.</a:t>
            </a:r>
            <a:endParaRPr sz="2400" dirty="0">
              <a:cs typeface="Nimbus Sans L"/>
            </a:endParaRPr>
          </a:p>
          <a:p>
            <a:pPr marL="876300" lvl="1" indent="-381635">
              <a:spcBef>
                <a:spcPts val="1395"/>
              </a:spcBef>
              <a:buAutoNum type="arabicPeriod"/>
              <a:tabLst>
                <a:tab pos="876300" algn="l"/>
                <a:tab pos="876935" algn="l"/>
              </a:tabLst>
            </a:pPr>
            <a:r>
              <a:rPr sz="2000" i="1" spc="-105" dirty="0">
                <a:cs typeface="URW Bookman L"/>
              </a:rPr>
              <a:t>Randomly </a:t>
            </a:r>
            <a:r>
              <a:rPr sz="2000" dirty="0">
                <a:cs typeface="Nimbus Sans L"/>
              </a:rPr>
              <a:t>initialize the </a:t>
            </a:r>
            <a:r>
              <a:rPr sz="2000" dirty="0">
                <a:solidFill>
                  <a:srgbClr val="00AF50"/>
                </a:solidFill>
                <a:cs typeface="Nimbus Sans L"/>
              </a:rPr>
              <a:t>cluster centers, </a:t>
            </a:r>
            <a:r>
              <a:rPr sz="2000" spc="5" dirty="0">
                <a:solidFill>
                  <a:srgbClr val="00AF50"/>
                </a:solidFill>
                <a:cs typeface="Nimbus Sans L"/>
              </a:rPr>
              <a:t>c</a:t>
            </a:r>
            <a:r>
              <a:rPr sz="1950" spc="7" baseline="-21367" dirty="0">
                <a:solidFill>
                  <a:srgbClr val="00AF50"/>
                </a:solidFill>
                <a:cs typeface="Nimbus Sans L"/>
              </a:rPr>
              <a:t>1</a:t>
            </a:r>
            <a:r>
              <a:rPr sz="2000" spc="5" dirty="0">
                <a:solidFill>
                  <a:srgbClr val="00AF50"/>
                </a:solidFill>
                <a:cs typeface="Nimbus Sans L"/>
              </a:rPr>
              <a:t>, </a:t>
            </a:r>
            <a:r>
              <a:rPr sz="2000" spc="-5" dirty="0">
                <a:solidFill>
                  <a:srgbClr val="00AF50"/>
                </a:solidFill>
                <a:cs typeface="Nimbus Sans L"/>
              </a:rPr>
              <a:t>...,</a:t>
            </a:r>
            <a:r>
              <a:rPr sz="2000" spc="-55" dirty="0">
                <a:solidFill>
                  <a:srgbClr val="00AF50"/>
                </a:solidFill>
                <a:cs typeface="Nimbus Sans L"/>
              </a:rPr>
              <a:t> </a:t>
            </a:r>
            <a:r>
              <a:rPr sz="2000" spc="10" dirty="0">
                <a:solidFill>
                  <a:srgbClr val="00AF50"/>
                </a:solidFill>
                <a:cs typeface="Nimbus Sans L"/>
              </a:rPr>
              <a:t>c</a:t>
            </a:r>
            <a:r>
              <a:rPr sz="1950" spc="15" baseline="-21367" dirty="0">
                <a:solidFill>
                  <a:srgbClr val="00AF50"/>
                </a:solidFill>
                <a:cs typeface="Nimbus Sans L"/>
              </a:rPr>
              <a:t>K</a:t>
            </a:r>
            <a:endParaRPr sz="1950" baseline="-21367" dirty="0">
              <a:cs typeface="Nimbus Sans L"/>
            </a:endParaRPr>
          </a:p>
          <a:p>
            <a:pPr marL="876300" lvl="1" indent="-381635">
              <a:spcBef>
                <a:spcPts val="240"/>
              </a:spcBef>
              <a:buAutoNum type="arabicPeriod"/>
              <a:tabLst>
                <a:tab pos="876300" algn="l"/>
                <a:tab pos="876935" algn="l"/>
              </a:tabLst>
            </a:pPr>
            <a:r>
              <a:rPr sz="2000" i="1" spc="-50" dirty="0">
                <a:cs typeface="URW Bookman L"/>
              </a:rPr>
              <a:t>Given </a:t>
            </a:r>
            <a:r>
              <a:rPr sz="2000" i="1" spc="-75" dirty="0">
                <a:solidFill>
                  <a:srgbClr val="00AF50"/>
                </a:solidFill>
                <a:cs typeface="URW Bookman L"/>
              </a:rPr>
              <a:t>cluster </a:t>
            </a:r>
            <a:r>
              <a:rPr sz="2000" i="1" spc="-40" dirty="0">
                <a:solidFill>
                  <a:srgbClr val="00AF50"/>
                </a:solidFill>
                <a:cs typeface="URW Bookman L"/>
              </a:rPr>
              <a:t>centers</a:t>
            </a:r>
            <a:r>
              <a:rPr sz="2000" spc="-40" dirty="0">
                <a:cs typeface="Nimbus Sans L"/>
              </a:rPr>
              <a:t>, </a:t>
            </a:r>
            <a:r>
              <a:rPr sz="2000" dirty="0">
                <a:cs typeface="Nimbus Sans L"/>
              </a:rPr>
              <a:t>determine </a:t>
            </a:r>
            <a:r>
              <a:rPr sz="2000" dirty="0">
                <a:solidFill>
                  <a:srgbClr val="006FC0"/>
                </a:solidFill>
                <a:cs typeface="Nimbus Sans L"/>
              </a:rPr>
              <a:t>points </a:t>
            </a:r>
            <a:r>
              <a:rPr sz="2000" dirty="0">
                <a:cs typeface="Nimbus Sans L"/>
              </a:rPr>
              <a:t>in each</a:t>
            </a:r>
            <a:r>
              <a:rPr sz="2000" spc="-105" dirty="0">
                <a:cs typeface="Nimbus Sans L"/>
              </a:rPr>
              <a:t> </a:t>
            </a:r>
            <a:r>
              <a:rPr sz="2000" dirty="0">
                <a:cs typeface="Nimbus Sans L"/>
              </a:rPr>
              <a:t>cluster</a:t>
            </a:r>
          </a:p>
          <a:p>
            <a:pPr marL="1295400" lvl="2" indent="-343535">
              <a:spcBef>
                <a:spcPts val="225"/>
              </a:spcBef>
              <a:buFont typeface="DejaVu Sans"/>
              <a:buChar char="•"/>
              <a:tabLst>
                <a:tab pos="1295400" algn="l"/>
                <a:tab pos="1296035" algn="l"/>
              </a:tabLst>
            </a:pPr>
            <a:r>
              <a:rPr dirty="0">
                <a:cs typeface="Nimbus Sans L"/>
              </a:rPr>
              <a:t>For </a:t>
            </a:r>
            <a:r>
              <a:rPr spc="-5" dirty="0">
                <a:cs typeface="Nimbus Sans L"/>
              </a:rPr>
              <a:t>each point </a:t>
            </a:r>
            <a:r>
              <a:rPr spc="-5" dirty="0">
                <a:solidFill>
                  <a:srgbClr val="006FC0"/>
                </a:solidFill>
                <a:cs typeface="Nimbus Sans L"/>
              </a:rPr>
              <a:t>p</a:t>
            </a:r>
            <a:r>
              <a:rPr spc="-5" dirty="0">
                <a:cs typeface="Nimbus Sans L"/>
              </a:rPr>
              <a:t>, </a:t>
            </a:r>
            <a:r>
              <a:rPr dirty="0">
                <a:cs typeface="Nimbus Sans L"/>
              </a:rPr>
              <a:t>find the </a:t>
            </a:r>
            <a:r>
              <a:rPr spc="-5" dirty="0">
                <a:cs typeface="Nimbus Sans L"/>
              </a:rPr>
              <a:t>closest </a:t>
            </a:r>
            <a:r>
              <a:rPr spc="-5" dirty="0">
                <a:solidFill>
                  <a:srgbClr val="00AF50"/>
                </a:solidFill>
                <a:cs typeface="Nimbus Sans L"/>
              </a:rPr>
              <a:t>c</a:t>
            </a:r>
            <a:r>
              <a:rPr spc="-7" baseline="-20833" dirty="0">
                <a:solidFill>
                  <a:srgbClr val="00AF50"/>
                </a:solidFill>
                <a:cs typeface="Nimbus Sans L"/>
              </a:rPr>
              <a:t>i</a:t>
            </a:r>
            <a:r>
              <a:rPr spc="-5" dirty="0">
                <a:cs typeface="Nimbus Sans L"/>
              </a:rPr>
              <a:t>. Put </a:t>
            </a:r>
            <a:r>
              <a:rPr dirty="0">
                <a:solidFill>
                  <a:srgbClr val="006FC0"/>
                </a:solidFill>
                <a:cs typeface="Nimbus Sans L"/>
              </a:rPr>
              <a:t>p </a:t>
            </a:r>
            <a:r>
              <a:rPr spc="-5" dirty="0">
                <a:cs typeface="Nimbus Sans L"/>
              </a:rPr>
              <a:t>into </a:t>
            </a:r>
            <a:r>
              <a:rPr spc="-5" dirty="0">
                <a:solidFill>
                  <a:srgbClr val="00AF50"/>
                </a:solidFill>
                <a:cs typeface="Nimbus Sans L"/>
              </a:rPr>
              <a:t>cluster</a:t>
            </a:r>
            <a:r>
              <a:rPr spc="65" dirty="0">
                <a:solidFill>
                  <a:srgbClr val="00AF50"/>
                </a:solidFill>
                <a:cs typeface="Nimbus Sans L"/>
              </a:rPr>
              <a:t> </a:t>
            </a:r>
            <a:r>
              <a:rPr dirty="0">
                <a:solidFill>
                  <a:srgbClr val="00AF50"/>
                </a:solidFill>
                <a:cs typeface="Nimbus Sans L"/>
              </a:rPr>
              <a:t>i</a:t>
            </a:r>
            <a:endParaRPr dirty="0">
              <a:cs typeface="Nimbus Sans L"/>
            </a:endParaRPr>
          </a:p>
          <a:p>
            <a:pPr marL="876300" lvl="1" indent="-381635">
              <a:spcBef>
                <a:spcPts val="235"/>
              </a:spcBef>
              <a:buAutoNum type="arabicPeriod"/>
              <a:tabLst>
                <a:tab pos="876300" algn="l"/>
                <a:tab pos="876935" algn="l"/>
              </a:tabLst>
            </a:pPr>
            <a:r>
              <a:rPr sz="2000" i="1" spc="-50" dirty="0">
                <a:cs typeface="URW Bookman L"/>
              </a:rPr>
              <a:t>Given </a:t>
            </a:r>
            <a:r>
              <a:rPr sz="2000" i="1" spc="-90" dirty="0">
                <a:solidFill>
                  <a:srgbClr val="006FC0"/>
                </a:solidFill>
                <a:cs typeface="URW Bookman L"/>
              </a:rPr>
              <a:t>points </a:t>
            </a:r>
            <a:r>
              <a:rPr sz="2000" i="1" spc="-125" dirty="0">
                <a:cs typeface="URW Bookman L"/>
              </a:rPr>
              <a:t>in </a:t>
            </a:r>
            <a:r>
              <a:rPr sz="2000" i="1" spc="-55" dirty="0">
                <a:cs typeface="URW Bookman L"/>
              </a:rPr>
              <a:t>each </a:t>
            </a:r>
            <a:r>
              <a:rPr sz="2000" i="1" spc="-65" dirty="0">
                <a:solidFill>
                  <a:srgbClr val="00AF50"/>
                </a:solidFill>
                <a:cs typeface="URW Bookman L"/>
              </a:rPr>
              <a:t>cluster</a:t>
            </a:r>
            <a:r>
              <a:rPr sz="2000" spc="-65" dirty="0">
                <a:cs typeface="Nimbus Sans L"/>
              </a:rPr>
              <a:t>, </a:t>
            </a:r>
            <a:r>
              <a:rPr sz="2000" dirty="0">
                <a:cs typeface="Nimbus Sans L"/>
              </a:rPr>
              <a:t>solve for</a:t>
            </a:r>
            <a:r>
              <a:rPr sz="2000" spc="130" dirty="0">
                <a:cs typeface="Nimbus Sans L"/>
              </a:rPr>
              <a:t> </a:t>
            </a:r>
            <a:r>
              <a:rPr sz="2000" spc="5" dirty="0">
                <a:solidFill>
                  <a:srgbClr val="00AF50"/>
                </a:solidFill>
                <a:cs typeface="Nimbus Sans L"/>
              </a:rPr>
              <a:t>c</a:t>
            </a:r>
            <a:r>
              <a:rPr sz="1950" spc="7" baseline="-21367" dirty="0">
                <a:solidFill>
                  <a:srgbClr val="00AF50"/>
                </a:solidFill>
                <a:cs typeface="Nimbus Sans L"/>
              </a:rPr>
              <a:t>i</a:t>
            </a:r>
            <a:endParaRPr sz="1950" baseline="-21367" dirty="0">
              <a:cs typeface="Nimbus Sans L"/>
            </a:endParaRPr>
          </a:p>
          <a:p>
            <a:pPr marL="1295400" lvl="2" indent="-343535">
              <a:spcBef>
                <a:spcPts val="225"/>
              </a:spcBef>
              <a:buFont typeface="DejaVu Sans"/>
              <a:buChar char="•"/>
              <a:tabLst>
                <a:tab pos="1295400" algn="l"/>
                <a:tab pos="1296035" algn="l"/>
              </a:tabLst>
            </a:pPr>
            <a:r>
              <a:rPr spc="-5" dirty="0">
                <a:cs typeface="Nimbus Sans L"/>
              </a:rPr>
              <a:t>Set </a:t>
            </a:r>
            <a:r>
              <a:rPr dirty="0">
                <a:solidFill>
                  <a:srgbClr val="00AF50"/>
                </a:solidFill>
                <a:cs typeface="Nimbus Sans L"/>
              </a:rPr>
              <a:t>c</a:t>
            </a:r>
            <a:r>
              <a:rPr baseline="-20833" dirty="0">
                <a:solidFill>
                  <a:srgbClr val="00AF50"/>
                </a:solidFill>
                <a:cs typeface="Nimbus Sans L"/>
              </a:rPr>
              <a:t>i </a:t>
            </a:r>
            <a:r>
              <a:rPr dirty="0">
                <a:cs typeface="Nimbus Sans L"/>
              </a:rPr>
              <a:t>to be the </a:t>
            </a:r>
            <a:r>
              <a:rPr spc="-5" dirty="0">
                <a:cs typeface="Nimbus Sans L"/>
              </a:rPr>
              <a:t>mean </a:t>
            </a:r>
            <a:r>
              <a:rPr dirty="0">
                <a:cs typeface="Nimbus Sans L"/>
              </a:rPr>
              <a:t>of </a:t>
            </a:r>
            <a:r>
              <a:rPr spc="-5" dirty="0">
                <a:solidFill>
                  <a:srgbClr val="006FC0"/>
                </a:solidFill>
                <a:cs typeface="Nimbus Sans L"/>
              </a:rPr>
              <a:t>points </a:t>
            </a:r>
            <a:r>
              <a:rPr dirty="0">
                <a:cs typeface="Nimbus Sans L"/>
              </a:rPr>
              <a:t>in </a:t>
            </a:r>
            <a:r>
              <a:rPr spc="-5" dirty="0">
                <a:solidFill>
                  <a:srgbClr val="00AF50"/>
                </a:solidFill>
                <a:cs typeface="Nimbus Sans L"/>
              </a:rPr>
              <a:t>cluster</a:t>
            </a:r>
            <a:r>
              <a:rPr spc="-165" dirty="0">
                <a:solidFill>
                  <a:srgbClr val="00AF50"/>
                </a:solidFill>
                <a:cs typeface="Nimbus Sans L"/>
              </a:rPr>
              <a:t> </a:t>
            </a:r>
            <a:r>
              <a:rPr dirty="0">
                <a:solidFill>
                  <a:srgbClr val="00AF50"/>
                </a:solidFill>
                <a:cs typeface="Nimbus Sans L"/>
              </a:rPr>
              <a:t>i</a:t>
            </a:r>
            <a:endParaRPr dirty="0">
              <a:cs typeface="Nimbus Sans L"/>
            </a:endParaRPr>
          </a:p>
          <a:p>
            <a:pPr marL="876300" lvl="1" indent="-381635">
              <a:spcBef>
                <a:spcPts val="229"/>
              </a:spcBef>
              <a:buAutoNum type="arabicPeriod"/>
              <a:tabLst>
                <a:tab pos="876300" algn="l"/>
                <a:tab pos="876935" algn="l"/>
              </a:tabLst>
            </a:pPr>
            <a:r>
              <a:rPr sz="2000" spc="-5" dirty="0">
                <a:cs typeface="Nimbus Sans L"/>
              </a:rPr>
              <a:t>If </a:t>
            </a:r>
            <a:r>
              <a:rPr sz="2000" spc="5" dirty="0">
                <a:solidFill>
                  <a:srgbClr val="00AF50"/>
                </a:solidFill>
                <a:cs typeface="Nimbus Sans L"/>
              </a:rPr>
              <a:t>c</a:t>
            </a:r>
            <a:r>
              <a:rPr sz="1950" spc="7" baseline="-21367" dirty="0">
                <a:solidFill>
                  <a:srgbClr val="00AF50"/>
                </a:solidFill>
                <a:cs typeface="Nimbus Sans L"/>
              </a:rPr>
              <a:t>i </a:t>
            </a:r>
            <a:r>
              <a:rPr sz="2000" dirty="0">
                <a:cs typeface="Nimbus Sans L"/>
              </a:rPr>
              <a:t>have changed, repeat </a:t>
            </a:r>
            <a:r>
              <a:rPr sz="2000" spc="-5" dirty="0">
                <a:cs typeface="Nimbus Sans L"/>
              </a:rPr>
              <a:t>Step</a:t>
            </a:r>
            <a:r>
              <a:rPr sz="2000" spc="-315" dirty="0">
                <a:cs typeface="Nimbus Sans L"/>
              </a:rPr>
              <a:t> </a:t>
            </a:r>
            <a:r>
              <a:rPr sz="2000" dirty="0">
                <a:cs typeface="Nimbus Sans L"/>
              </a:rPr>
              <a:t>2</a:t>
            </a:r>
          </a:p>
          <a:p>
            <a:pPr>
              <a:spcBef>
                <a:spcPts val="50"/>
              </a:spcBef>
            </a:pPr>
            <a:endParaRPr sz="2750" dirty="0">
              <a:latin typeface="Nimbus Sans L"/>
              <a:cs typeface="Nimbus Sans L"/>
            </a:endParaRPr>
          </a:p>
          <a:p>
            <a:pPr marL="38100"/>
            <a:r>
              <a:rPr sz="2400" b="1" dirty="0">
                <a:latin typeface="Nimbus Sans L"/>
                <a:cs typeface="Nimbus Sans L"/>
              </a:rPr>
              <a:t>Properties</a:t>
            </a:r>
          </a:p>
          <a:p>
            <a:pPr marL="876300" indent="-381635">
              <a:spcBef>
                <a:spcPts val="245"/>
              </a:spcBef>
              <a:buFont typeface="Wingdings" panose="05000000000000000000" pitchFamily="2" charset="2"/>
              <a:buChar char="Ø"/>
              <a:tabLst>
                <a:tab pos="876300" algn="l"/>
                <a:tab pos="876935" algn="l"/>
              </a:tabLst>
            </a:pPr>
            <a:r>
              <a:rPr sz="2400" spc="-5" dirty="0">
                <a:cs typeface="Nimbus Sans L"/>
              </a:rPr>
              <a:t>Will always converge to some solution</a:t>
            </a:r>
          </a:p>
          <a:p>
            <a:pPr marL="876300" indent="-381635">
              <a:spcBef>
                <a:spcPts val="240"/>
              </a:spcBef>
              <a:buFont typeface="Wingdings" panose="05000000000000000000" pitchFamily="2" charset="2"/>
              <a:buChar char="Ø"/>
              <a:tabLst>
                <a:tab pos="876300" algn="l"/>
                <a:tab pos="876935" algn="l"/>
              </a:tabLst>
            </a:pPr>
            <a:r>
              <a:rPr sz="2400" spc="-5" dirty="0">
                <a:cs typeface="Nimbus Sans L"/>
              </a:rPr>
              <a:t>Can be a “local minimum” of objective</a:t>
            </a:r>
            <a:r>
              <a:rPr sz="2400" spc="-5" dirty="0">
                <a:latin typeface="Nimbus Sans L"/>
                <a:cs typeface="Nimbus Sans L"/>
              </a:rPr>
              <a:t>:</a:t>
            </a:r>
          </a:p>
        </p:txBody>
      </p:sp>
      <p:grpSp>
        <p:nvGrpSpPr>
          <p:cNvPr id="4" name="object 4"/>
          <p:cNvGrpSpPr/>
          <p:nvPr/>
        </p:nvGrpSpPr>
        <p:grpSpPr>
          <a:xfrm>
            <a:off x="8528049" y="2286000"/>
            <a:ext cx="937260" cy="1648460"/>
            <a:chOff x="7627619" y="2414904"/>
            <a:chExt cx="937260" cy="1648460"/>
          </a:xfrm>
        </p:grpSpPr>
        <p:sp>
          <p:nvSpPr>
            <p:cNvPr id="5" name="object 5"/>
            <p:cNvSpPr/>
            <p:nvPr/>
          </p:nvSpPr>
          <p:spPr>
            <a:xfrm>
              <a:off x="7640573" y="2427858"/>
              <a:ext cx="911860" cy="972185"/>
            </a:xfrm>
            <a:custGeom>
              <a:avLst/>
              <a:gdLst/>
              <a:ahLst/>
              <a:cxnLst/>
              <a:rect l="l" t="t" r="r" b="b"/>
              <a:pathLst>
                <a:path w="911859" h="972185">
                  <a:moveTo>
                    <a:pt x="227837" y="0"/>
                  </a:moveTo>
                  <a:lnTo>
                    <a:pt x="0" y="207137"/>
                  </a:lnTo>
                  <a:lnTo>
                    <a:pt x="227837" y="455675"/>
                  </a:lnTo>
                  <a:lnTo>
                    <a:pt x="227837" y="341756"/>
                  </a:lnTo>
                  <a:lnTo>
                    <a:pt x="284473" y="353594"/>
                  </a:lnTo>
                  <a:lnTo>
                    <a:pt x="339356" y="367852"/>
                  </a:lnTo>
                  <a:lnTo>
                    <a:pt x="392383" y="384434"/>
                  </a:lnTo>
                  <a:lnTo>
                    <a:pt x="443451" y="403247"/>
                  </a:lnTo>
                  <a:lnTo>
                    <a:pt x="492455" y="424193"/>
                  </a:lnTo>
                  <a:lnTo>
                    <a:pt x="539293" y="447178"/>
                  </a:lnTo>
                  <a:lnTo>
                    <a:pt x="583861" y="472106"/>
                  </a:lnTo>
                  <a:lnTo>
                    <a:pt x="626054" y="498881"/>
                  </a:lnTo>
                  <a:lnTo>
                    <a:pt x="665770" y="527409"/>
                  </a:lnTo>
                  <a:lnTo>
                    <a:pt x="702904" y="557594"/>
                  </a:lnTo>
                  <a:lnTo>
                    <a:pt x="737353" y="589340"/>
                  </a:lnTo>
                  <a:lnTo>
                    <a:pt x="769013" y="622552"/>
                  </a:lnTo>
                  <a:lnTo>
                    <a:pt x="797781" y="657134"/>
                  </a:lnTo>
                  <a:lnTo>
                    <a:pt x="823552" y="692991"/>
                  </a:lnTo>
                  <a:lnTo>
                    <a:pt x="846224" y="730028"/>
                  </a:lnTo>
                  <a:lnTo>
                    <a:pt x="865692" y="768150"/>
                  </a:lnTo>
                  <a:lnTo>
                    <a:pt x="881853" y="807259"/>
                  </a:lnTo>
                  <a:lnTo>
                    <a:pt x="894603" y="847262"/>
                  </a:lnTo>
                  <a:lnTo>
                    <a:pt x="903839" y="888063"/>
                  </a:lnTo>
                  <a:lnTo>
                    <a:pt x="909456" y="929566"/>
                  </a:lnTo>
                  <a:lnTo>
                    <a:pt x="911351" y="971676"/>
                  </a:lnTo>
                  <a:lnTo>
                    <a:pt x="911351" y="743712"/>
                  </a:lnTo>
                  <a:lnTo>
                    <a:pt x="909456" y="701619"/>
                  </a:lnTo>
                  <a:lnTo>
                    <a:pt x="903839" y="660131"/>
                  </a:lnTo>
                  <a:lnTo>
                    <a:pt x="894603" y="619344"/>
                  </a:lnTo>
                  <a:lnTo>
                    <a:pt x="881853" y="579354"/>
                  </a:lnTo>
                  <a:lnTo>
                    <a:pt x="865692" y="540255"/>
                  </a:lnTo>
                  <a:lnTo>
                    <a:pt x="846224" y="502144"/>
                  </a:lnTo>
                  <a:lnTo>
                    <a:pt x="823552" y="465116"/>
                  </a:lnTo>
                  <a:lnTo>
                    <a:pt x="797781" y="429266"/>
                  </a:lnTo>
                  <a:lnTo>
                    <a:pt x="769013" y="394690"/>
                  </a:lnTo>
                  <a:lnTo>
                    <a:pt x="737353" y="361483"/>
                  </a:lnTo>
                  <a:lnTo>
                    <a:pt x="702904" y="329742"/>
                  </a:lnTo>
                  <a:lnTo>
                    <a:pt x="665770" y="299561"/>
                  </a:lnTo>
                  <a:lnTo>
                    <a:pt x="626054" y="271036"/>
                  </a:lnTo>
                  <a:lnTo>
                    <a:pt x="583861" y="244263"/>
                  </a:lnTo>
                  <a:lnTo>
                    <a:pt x="539293" y="219337"/>
                  </a:lnTo>
                  <a:lnTo>
                    <a:pt x="492455" y="196353"/>
                  </a:lnTo>
                  <a:lnTo>
                    <a:pt x="443451" y="175408"/>
                  </a:lnTo>
                  <a:lnTo>
                    <a:pt x="392383" y="156596"/>
                  </a:lnTo>
                  <a:lnTo>
                    <a:pt x="339356" y="140014"/>
                  </a:lnTo>
                  <a:lnTo>
                    <a:pt x="284473" y="125756"/>
                  </a:lnTo>
                  <a:lnTo>
                    <a:pt x="227837" y="113918"/>
                  </a:lnTo>
                  <a:lnTo>
                    <a:pt x="227837" y="0"/>
                  </a:lnTo>
                  <a:close/>
                </a:path>
              </a:pathLst>
            </a:custGeom>
            <a:solidFill>
              <a:srgbClr val="BADFE2"/>
            </a:solidFill>
          </p:spPr>
          <p:txBody>
            <a:bodyPr wrap="square" lIns="0" tIns="0" rIns="0" bIns="0" rtlCol="0"/>
            <a:lstStyle/>
            <a:p>
              <a:endParaRPr dirty="0"/>
            </a:p>
          </p:txBody>
        </p:sp>
        <p:sp>
          <p:nvSpPr>
            <p:cNvPr id="6" name="object 6"/>
            <p:cNvSpPr/>
            <p:nvPr/>
          </p:nvSpPr>
          <p:spPr>
            <a:xfrm>
              <a:off x="7640573" y="3285489"/>
              <a:ext cx="911860" cy="764540"/>
            </a:xfrm>
            <a:custGeom>
              <a:avLst/>
              <a:gdLst/>
              <a:ahLst/>
              <a:cxnLst/>
              <a:rect l="l" t="t" r="r" b="b"/>
              <a:pathLst>
                <a:path w="911859" h="764539">
                  <a:moveTo>
                    <a:pt x="897254" y="0"/>
                  </a:moveTo>
                  <a:lnTo>
                    <a:pt x="886037" y="38364"/>
                  </a:lnTo>
                  <a:lnTo>
                    <a:pt x="871788" y="75789"/>
                  </a:lnTo>
                  <a:lnTo>
                    <a:pt x="854612" y="112213"/>
                  </a:lnTo>
                  <a:lnTo>
                    <a:pt x="834610" y="147573"/>
                  </a:lnTo>
                  <a:lnTo>
                    <a:pt x="811887" y="181808"/>
                  </a:lnTo>
                  <a:lnTo>
                    <a:pt x="786544" y="214858"/>
                  </a:lnTo>
                  <a:lnTo>
                    <a:pt x="758686" y="246659"/>
                  </a:lnTo>
                  <a:lnTo>
                    <a:pt x="728415" y="277151"/>
                  </a:lnTo>
                  <a:lnTo>
                    <a:pt x="695834" y="306272"/>
                  </a:lnTo>
                  <a:lnTo>
                    <a:pt x="661047" y="333961"/>
                  </a:lnTo>
                  <a:lnTo>
                    <a:pt x="624155" y="360155"/>
                  </a:lnTo>
                  <a:lnTo>
                    <a:pt x="585263" y="384794"/>
                  </a:lnTo>
                  <a:lnTo>
                    <a:pt x="544473" y="407815"/>
                  </a:lnTo>
                  <a:lnTo>
                    <a:pt x="501889" y="429158"/>
                  </a:lnTo>
                  <a:lnTo>
                    <a:pt x="457612" y="448760"/>
                  </a:lnTo>
                  <a:lnTo>
                    <a:pt x="411748" y="466560"/>
                  </a:lnTo>
                  <a:lnTo>
                    <a:pt x="364397" y="482496"/>
                  </a:lnTo>
                  <a:lnTo>
                    <a:pt x="315664" y="496508"/>
                  </a:lnTo>
                  <a:lnTo>
                    <a:pt x="265651" y="508533"/>
                  </a:lnTo>
                  <a:lnTo>
                    <a:pt x="214462" y="518509"/>
                  </a:lnTo>
                  <a:lnTo>
                    <a:pt x="162199" y="526376"/>
                  </a:lnTo>
                  <a:lnTo>
                    <a:pt x="108966" y="532071"/>
                  </a:lnTo>
                  <a:lnTo>
                    <a:pt x="54865" y="535534"/>
                  </a:lnTo>
                  <a:lnTo>
                    <a:pt x="0" y="536702"/>
                  </a:lnTo>
                  <a:lnTo>
                    <a:pt x="0" y="764540"/>
                  </a:lnTo>
                  <a:lnTo>
                    <a:pt x="40088" y="763918"/>
                  </a:lnTo>
                  <a:lnTo>
                    <a:pt x="80105" y="762047"/>
                  </a:lnTo>
                  <a:lnTo>
                    <a:pt x="119979" y="758914"/>
                  </a:lnTo>
                  <a:lnTo>
                    <a:pt x="159639" y="754507"/>
                  </a:lnTo>
                  <a:lnTo>
                    <a:pt x="216070" y="746034"/>
                  </a:lnTo>
                  <a:lnTo>
                    <a:pt x="270947" y="735211"/>
                  </a:lnTo>
                  <a:lnTo>
                    <a:pt x="324183" y="722127"/>
                  </a:lnTo>
                  <a:lnTo>
                    <a:pt x="375693" y="706869"/>
                  </a:lnTo>
                  <a:lnTo>
                    <a:pt x="425390" y="689527"/>
                  </a:lnTo>
                  <a:lnTo>
                    <a:pt x="473188" y="670187"/>
                  </a:lnTo>
                  <a:lnTo>
                    <a:pt x="518999" y="648939"/>
                  </a:lnTo>
                  <a:lnTo>
                    <a:pt x="562739" y="625871"/>
                  </a:lnTo>
                  <a:lnTo>
                    <a:pt x="604320" y="601070"/>
                  </a:lnTo>
                  <a:lnTo>
                    <a:pt x="643656" y="574626"/>
                  </a:lnTo>
                  <a:lnTo>
                    <a:pt x="680661" y="546627"/>
                  </a:lnTo>
                  <a:lnTo>
                    <a:pt x="715248" y="517160"/>
                  </a:lnTo>
                  <a:lnTo>
                    <a:pt x="747331" y="486314"/>
                  </a:lnTo>
                  <a:lnTo>
                    <a:pt x="776824" y="454178"/>
                  </a:lnTo>
                  <a:lnTo>
                    <a:pt x="803640" y="420839"/>
                  </a:lnTo>
                  <a:lnTo>
                    <a:pt x="827693" y="386386"/>
                  </a:lnTo>
                  <a:lnTo>
                    <a:pt x="848897" y="350907"/>
                  </a:lnTo>
                  <a:lnTo>
                    <a:pt x="867164" y="314491"/>
                  </a:lnTo>
                  <a:lnTo>
                    <a:pt x="882410" y="277225"/>
                  </a:lnTo>
                  <a:lnTo>
                    <a:pt x="894547" y="239199"/>
                  </a:lnTo>
                  <a:lnTo>
                    <a:pt x="903489" y="200499"/>
                  </a:lnTo>
                  <a:lnTo>
                    <a:pt x="909150" y="161215"/>
                  </a:lnTo>
                  <a:lnTo>
                    <a:pt x="911444" y="121435"/>
                  </a:lnTo>
                  <a:lnTo>
                    <a:pt x="910283" y="81247"/>
                  </a:lnTo>
                  <a:lnTo>
                    <a:pt x="905582" y="40739"/>
                  </a:lnTo>
                  <a:lnTo>
                    <a:pt x="897254" y="0"/>
                  </a:lnTo>
                  <a:close/>
                </a:path>
              </a:pathLst>
            </a:custGeom>
            <a:solidFill>
              <a:srgbClr val="95B4B6"/>
            </a:solidFill>
          </p:spPr>
          <p:txBody>
            <a:bodyPr wrap="square" lIns="0" tIns="0" rIns="0" bIns="0" rtlCol="0"/>
            <a:lstStyle/>
            <a:p>
              <a:endParaRPr dirty="0"/>
            </a:p>
          </p:txBody>
        </p:sp>
        <p:sp>
          <p:nvSpPr>
            <p:cNvPr id="7" name="object 7"/>
            <p:cNvSpPr/>
            <p:nvPr/>
          </p:nvSpPr>
          <p:spPr>
            <a:xfrm>
              <a:off x="7640573" y="2427858"/>
              <a:ext cx="911860" cy="1622425"/>
            </a:xfrm>
            <a:custGeom>
              <a:avLst/>
              <a:gdLst/>
              <a:ahLst/>
              <a:cxnLst/>
              <a:rect l="l" t="t" r="r" b="b"/>
              <a:pathLst>
                <a:path w="911859" h="1622425">
                  <a:moveTo>
                    <a:pt x="911351" y="971676"/>
                  </a:moveTo>
                  <a:lnTo>
                    <a:pt x="909456" y="929566"/>
                  </a:lnTo>
                  <a:lnTo>
                    <a:pt x="903839" y="888063"/>
                  </a:lnTo>
                  <a:lnTo>
                    <a:pt x="894603" y="847262"/>
                  </a:lnTo>
                  <a:lnTo>
                    <a:pt x="881853" y="807259"/>
                  </a:lnTo>
                  <a:lnTo>
                    <a:pt x="865692" y="768150"/>
                  </a:lnTo>
                  <a:lnTo>
                    <a:pt x="846224" y="730028"/>
                  </a:lnTo>
                  <a:lnTo>
                    <a:pt x="823552" y="692991"/>
                  </a:lnTo>
                  <a:lnTo>
                    <a:pt x="797781" y="657134"/>
                  </a:lnTo>
                  <a:lnTo>
                    <a:pt x="769013" y="622552"/>
                  </a:lnTo>
                  <a:lnTo>
                    <a:pt x="737353" y="589340"/>
                  </a:lnTo>
                  <a:lnTo>
                    <a:pt x="702904" y="557594"/>
                  </a:lnTo>
                  <a:lnTo>
                    <a:pt x="665770" y="527409"/>
                  </a:lnTo>
                  <a:lnTo>
                    <a:pt x="626054" y="498881"/>
                  </a:lnTo>
                  <a:lnTo>
                    <a:pt x="583861" y="472106"/>
                  </a:lnTo>
                  <a:lnTo>
                    <a:pt x="539293" y="447178"/>
                  </a:lnTo>
                  <a:lnTo>
                    <a:pt x="492455" y="424193"/>
                  </a:lnTo>
                  <a:lnTo>
                    <a:pt x="443451" y="403247"/>
                  </a:lnTo>
                  <a:lnTo>
                    <a:pt x="392383" y="384434"/>
                  </a:lnTo>
                  <a:lnTo>
                    <a:pt x="339356" y="367852"/>
                  </a:lnTo>
                  <a:lnTo>
                    <a:pt x="284473" y="353594"/>
                  </a:lnTo>
                  <a:lnTo>
                    <a:pt x="227837" y="341756"/>
                  </a:lnTo>
                  <a:lnTo>
                    <a:pt x="227837" y="455675"/>
                  </a:lnTo>
                  <a:lnTo>
                    <a:pt x="0" y="207137"/>
                  </a:lnTo>
                  <a:lnTo>
                    <a:pt x="227837" y="0"/>
                  </a:lnTo>
                  <a:lnTo>
                    <a:pt x="227837" y="113918"/>
                  </a:lnTo>
                  <a:lnTo>
                    <a:pt x="284473" y="125756"/>
                  </a:lnTo>
                  <a:lnTo>
                    <a:pt x="339356" y="140014"/>
                  </a:lnTo>
                  <a:lnTo>
                    <a:pt x="392383" y="156596"/>
                  </a:lnTo>
                  <a:lnTo>
                    <a:pt x="443451" y="175408"/>
                  </a:lnTo>
                  <a:lnTo>
                    <a:pt x="492455" y="196353"/>
                  </a:lnTo>
                  <a:lnTo>
                    <a:pt x="539293" y="219337"/>
                  </a:lnTo>
                  <a:lnTo>
                    <a:pt x="583861" y="244263"/>
                  </a:lnTo>
                  <a:lnTo>
                    <a:pt x="626054" y="271036"/>
                  </a:lnTo>
                  <a:lnTo>
                    <a:pt x="665770" y="299561"/>
                  </a:lnTo>
                  <a:lnTo>
                    <a:pt x="702904" y="329742"/>
                  </a:lnTo>
                  <a:lnTo>
                    <a:pt x="737353" y="361483"/>
                  </a:lnTo>
                  <a:lnTo>
                    <a:pt x="769013" y="394690"/>
                  </a:lnTo>
                  <a:lnTo>
                    <a:pt x="797781" y="429266"/>
                  </a:lnTo>
                  <a:lnTo>
                    <a:pt x="823552" y="465116"/>
                  </a:lnTo>
                  <a:lnTo>
                    <a:pt x="846224" y="502144"/>
                  </a:lnTo>
                  <a:lnTo>
                    <a:pt x="865692" y="540255"/>
                  </a:lnTo>
                  <a:lnTo>
                    <a:pt x="881853" y="579354"/>
                  </a:lnTo>
                  <a:lnTo>
                    <a:pt x="894603" y="619344"/>
                  </a:lnTo>
                  <a:lnTo>
                    <a:pt x="903839" y="660131"/>
                  </a:lnTo>
                  <a:lnTo>
                    <a:pt x="909456" y="701619"/>
                  </a:lnTo>
                  <a:lnTo>
                    <a:pt x="911351" y="743712"/>
                  </a:lnTo>
                  <a:lnTo>
                    <a:pt x="911351" y="971676"/>
                  </a:lnTo>
                  <a:lnTo>
                    <a:pt x="909688" y="1011305"/>
                  </a:lnTo>
                  <a:lnTo>
                    <a:pt x="904762" y="1050306"/>
                  </a:lnTo>
                  <a:lnTo>
                    <a:pt x="896668" y="1088610"/>
                  </a:lnTo>
                  <a:lnTo>
                    <a:pt x="885501" y="1126150"/>
                  </a:lnTo>
                  <a:lnTo>
                    <a:pt x="871357" y="1162858"/>
                  </a:lnTo>
                  <a:lnTo>
                    <a:pt x="854332" y="1198665"/>
                  </a:lnTo>
                  <a:lnTo>
                    <a:pt x="834521" y="1233504"/>
                  </a:lnTo>
                  <a:lnTo>
                    <a:pt x="812018" y="1267306"/>
                  </a:lnTo>
                  <a:lnTo>
                    <a:pt x="786920" y="1300004"/>
                  </a:lnTo>
                  <a:lnTo>
                    <a:pt x="759321" y="1331530"/>
                  </a:lnTo>
                  <a:lnTo>
                    <a:pt x="729318" y="1361815"/>
                  </a:lnTo>
                  <a:lnTo>
                    <a:pt x="697005" y="1390792"/>
                  </a:lnTo>
                  <a:lnTo>
                    <a:pt x="662478" y="1418392"/>
                  </a:lnTo>
                  <a:lnTo>
                    <a:pt x="625831" y="1444548"/>
                  </a:lnTo>
                  <a:lnTo>
                    <a:pt x="587162" y="1469191"/>
                  </a:lnTo>
                  <a:lnTo>
                    <a:pt x="546564" y="1492253"/>
                  </a:lnTo>
                  <a:lnTo>
                    <a:pt x="504133" y="1513667"/>
                  </a:lnTo>
                  <a:lnTo>
                    <a:pt x="459965" y="1533365"/>
                  </a:lnTo>
                  <a:lnTo>
                    <a:pt x="414155" y="1551277"/>
                  </a:lnTo>
                  <a:lnTo>
                    <a:pt x="366798" y="1567337"/>
                  </a:lnTo>
                  <a:lnTo>
                    <a:pt x="317990" y="1581477"/>
                  </a:lnTo>
                  <a:lnTo>
                    <a:pt x="267825" y="1593628"/>
                  </a:lnTo>
                  <a:lnTo>
                    <a:pt x="216400" y="1603722"/>
                  </a:lnTo>
                  <a:lnTo>
                    <a:pt x="163810" y="1611691"/>
                  </a:lnTo>
                  <a:lnTo>
                    <a:pt x="110149" y="1617468"/>
                  </a:lnTo>
                  <a:lnTo>
                    <a:pt x="55514" y="1620983"/>
                  </a:lnTo>
                  <a:lnTo>
                    <a:pt x="0" y="1622170"/>
                  </a:lnTo>
                  <a:lnTo>
                    <a:pt x="0" y="1394333"/>
                  </a:lnTo>
                  <a:lnTo>
                    <a:pt x="54865" y="1393165"/>
                  </a:lnTo>
                  <a:lnTo>
                    <a:pt x="108966" y="1389702"/>
                  </a:lnTo>
                  <a:lnTo>
                    <a:pt x="162199" y="1384007"/>
                  </a:lnTo>
                  <a:lnTo>
                    <a:pt x="214462" y="1376140"/>
                  </a:lnTo>
                  <a:lnTo>
                    <a:pt x="265651" y="1366164"/>
                  </a:lnTo>
                  <a:lnTo>
                    <a:pt x="315664" y="1354139"/>
                  </a:lnTo>
                  <a:lnTo>
                    <a:pt x="364397" y="1340127"/>
                  </a:lnTo>
                  <a:lnTo>
                    <a:pt x="411748" y="1324191"/>
                  </a:lnTo>
                  <a:lnTo>
                    <a:pt x="457612" y="1306391"/>
                  </a:lnTo>
                  <a:lnTo>
                    <a:pt x="501889" y="1286789"/>
                  </a:lnTo>
                  <a:lnTo>
                    <a:pt x="544473" y="1265446"/>
                  </a:lnTo>
                  <a:lnTo>
                    <a:pt x="585263" y="1242425"/>
                  </a:lnTo>
                  <a:lnTo>
                    <a:pt x="624155" y="1217786"/>
                  </a:lnTo>
                  <a:lnTo>
                    <a:pt x="661047" y="1191592"/>
                  </a:lnTo>
                  <a:lnTo>
                    <a:pt x="695834" y="1163903"/>
                  </a:lnTo>
                  <a:lnTo>
                    <a:pt x="728415" y="1134782"/>
                  </a:lnTo>
                  <a:lnTo>
                    <a:pt x="758686" y="1104290"/>
                  </a:lnTo>
                  <a:lnTo>
                    <a:pt x="786544" y="1072489"/>
                  </a:lnTo>
                  <a:lnTo>
                    <a:pt x="811887" y="1039439"/>
                  </a:lnTo>
                  <a:lnTo>
                    <a:pt x="834610" y="1005204"/>
                  </a:lnTo>
                  <a:lnTo>
                    <a:pt x="854612" y="969844"/>
                  </a:lnTo>
                  <a:lnTo>
                    <a:pt x="871788" y="933420"/>
                  </a:lnTo>
                  <a:lnTo>
                    <a:pt x="886037" y="895995"/>
                  </a:lnTo>
                  <a:lnTo>
                    <a:pt x="897254" y="857630"/>
                  </a:lnTo>
                </a:path>
              </a:pathLst>
            </a:custGeom>
            <a:ln w="25908">
              <a:solidFill>
                <a:srgbClr val="88A3A7"/>
              </a:solidFill>
            </a:ln>
          </p:spPr>
          <p:txBody>
            <a:bodyPr wrap="square" lIns="0" tIns="0" rIns="0" bIns="0" rtlCol="0"/>
            <a:lstStyle/>
            <a:p>
              <a:endParaRPr dirty="0"/>
            </a:p>
          </p:txBody>
        </p:sp>
      </p:grpSp>
      <p:sp>
        <p:nvSpPr>
          <p:cNvPr id="8" name="object 8"/>
          <p:cNvSpPr/>
          <p:nvPr/>
        </p:nvSpPr>
        <p:spPr>
          <a:xfrm>
            <a:off x="3499923" y="6127298"/>
            <a:ext cx="3131000" cy="425903"/>
          </a:xfrm>
          <a:prstGeom prst="rect">
            <a:avLst/>
          </a:prstGeom>
          <a:blipFill>
            <a:blip r:embed="rId2" cstate="print"/>
            <a:stretch>
              <a:fillRect/>
            </a:stretch>
          </a:blipFill>
        </p:spPr>
        <p:txBody>
          <a:bodyPr wrap="square" lIns="0" tIns="0" rIns="0" bIns="0" rtlCol="0"/>
          <a:lstStyle/>
          <a:p>
            <a:endParaRPr dirty="0"/>
          </a:p>
        </p:txBody>
      </p:sp>
      <p:sp>
        <p:nvSpPr>
          <p:cNvPr id="10" name="object 10"/>
          <p:cNvSpPr/>
          <p:nvPr/>
        </p:nvSpPr>
        <p:spPr>
          <a:xfrm>
            <a:off x="7696200" y="4396603"/>
            <a:ext cx="2780588" cy="2291112"/>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2864057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00" y="1143000"/>
            <a:ext cx="10439399" cy="502920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p:nvPr/>
        </p:nvSpPr>
        <p:spPr>
          <a:xfrm>
            <a:off x="1602131" y="6657140"/>
            <a:ext cx="1063625" cy="162224"/>
          </a:xfrm>
          <a:prstGeom prst="rect">
            <a:avLst/>
          </a:prstGeom>
        </p:spPr>
        <p:txBody>
          <a:bodyPr vert="horz" wrap="square" lIns="0" tIns="635" rIns="0" bIns="0" rtlCol="0">
            <a:spAutoFit/>
          </a:bodyPr>
          <a:lstStyle/>
          <a:p>
            <a:pPr marL="12700">
              <a:spcBef>
                <a:spcPts val="5"/>
              </a:spcBef>
            </a:pPr>
            <a:r>
              <a:rPr sz="1050" dirty="0">
                <a:latin typeface="Nimbus Sans L"/>
                <a:cs typeface="Nimbus Sans L"/>
              </a:rPr>
              <a:t>Source: A.</a:t>
            </a:r>
            <a:r>
              <a:rPr sz="1050" spc="-105" dirty="0">
                <a:latin typeface="Nimbus Sans L"/>
                <a:cs typeface="Nimbus Sans L"/>
              </a:rPr>
              <a:t> </a:t>
            </a:r>
            <a:r>
              <a:rPr sz="1050" dirty="0">
                <a:latin typeface="Nimbus Sans L"/>
                <a:cs typeface="Nimbus Sans L"/>
              </a:rPr>
              <a:t>Moore</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381680" y="2100960"/>
              <a:ext cx="1456560" cy="706320"/>
            </p14:xfrm>
          </p:contentPart>
        </mc:Choice>
        <mc:Fallback>
          <p:pic>
            <p:nvPicPr>
              <p:cNvPr id="4" name="Ink 3"/>
              <p:cNvPicPr/>
              <p:nvPr/>
            </p:nvPicPr>
            <p:blipFill>
              <a:blip r:embed="rId4"/>
              <a:stretch>
                <a:fillRect/>
              </a:stretch>
            </p:blipFill>
            <p:spPr>
              <a:xfrm>
                <a:off x="1378440" y="2096640"/>
                <a:ext cx="1462680" cy="715680"/>
              </a:xfrm>
              <a:prstGeom prst="rect">
                <a:avLst/>
              </a:prstGeom>
            </p:spPr>
          </p:pic>
        </mc:Fallback>
      </mc:AlternateContent>
    </p:spTree>
    <p:extLst>
      <p:ext uri="{BB962C8B-B14F-4D97-AF65-F5344CB8AC3E}">
        <p14:creationId xmlns:p14="http://schemas.microsoft.com/office/powerpoint/2010/main" val="14439231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0" y="1371600"/>
            <a:ext cx="10515600" cy="4967472"/>
          </a:xfrm>
          <a:prstGeom prst="rect">
            <a:avLst/>
          </a:prstGeom>
          <a:blipFill>
            <a:blip r:embed="rId2" cstate="print"/>
            <a:stretch>
              <a:fillRect/>
            </a:stretch>
          </a:blipFill>
        </p:spPr>
        <p:txBody>
          <a:bodyPr wrap="square" lIns="0" tIns="0" rIns="0" bIns="0" rtlCol="0"/>
          <a:lstStyle/>
          <a:p>
            <a:endParaRPr dirty="0"/>
          </a:p>
        </p:txBody>
      </p:sp>
      <p:sp>
        <p:nvSpPr>
          <p:cNvPr id="4" name="Title 3"/>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6871680" y="2035080"/>
              <a:ext cx="2060640" cy="3427200"/>
            </p14:xfrm>
          </p:contentPart>
        </mc:Choice>
        <mc:Fallback>
          <p:pic>
            <p:nvPicPr>
              <p:cNvPr id="3" name="Ink 2"/>
              <p:cNvPicPr/>
              <p:nvPr/>
            </p:nvPicPr>
            <p:blipFill>
              <a:blip r:embed="rId4"/>
              <a:stretch>
                <a:fillRect/>
              </a:stretch>
            </p:blipFill>
            <p:spPr>
              <a:xfrm>
                <a:off x="6868440" y="2032200"/>
                <a:ext cx="2071800" cy="3435840"/>
              </a:xfrm>
              <a:prstGeom prst="rect">
                <a:avLst/>
              </a:prstGeom>
            </p:spPr>
          </p:pic>
        </mc:Fallback>
      </mc:AlternateContent>
    </p:spTree>
    <p:extLst>
      <p:ext uri="{BB962C8B-B14F-4D97-AF65-F5344CB8AC3E}">
        <p14:creationId xmlns:p14="http://schemas.microsoft.com/office/powerpoint/2010/main" val="33924203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1143000"/>
            <a:ext cx="11125199" cy="5312664"/>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6988528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10820400" cy="5257800"/>
          </a:xfrm>
          <a:prstGeom prst="rect">
            <a:avLst/>
          </a:prstGeom>
          <a:blipFill>
            <a:blip r:embed="rId2" cstate="print"/>
            <a:stretch>
              <a:fillRect/>
            </a:stretch>
          </a:blipFill>
        </p:spPr>
        <p:txBody>
          <a:bodyPr wrap="square" lIns="0" tIns="0" rIns="0" bIns="0" rtlCol="0"/>
          <a:lstStyle/>
          <a:p>
            <a:endParaRPr dirty="0"/>
          </a:p>
        </p:txBody>
      </p:sp>
      <p:sp>
        <p:nvSpPr>
          <p:cNvPr id="4" name="Title 3"/>
          <p:cNvSpPr>
            <a:spLocks noGrp="1"/>
          </p:cNvSpPr>
          <p:nvPr>
            <p:ph type="title"/>
          </p:nvPr>
        </p:nvSpPr>
        <p:spPr/>
        <p:txBody>
          <a:bodyPr/>
          <a:lstStyle/>
          <a:p>
            <a:endParaRPr lang="en-IN" dirty="0"/>
          </a:p>
        </p:txBody>
      </p:sp>
    </p:spTree>
    <p:extLst>
      <p:ext uri="{BB962C8B-B14F-4D97-AF65-F5344CB8AC3E}">
        <p14:creationId xmlns:p14="http://schemas.microsoft.com/office/powerpoint/2010/main" val="642704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6" name="Google Shape;916;p39"/>
          <p:cNvSpPr txBox="1">
            <a:spLocks noGrp="1"/>
          </p:cNvSpPr>
          <p:nvPr>
            <p:ph type="title"/>
          </p:nvPr>
        </p:nvSpPr>
        <p:spPr>
          <a:xfrm>
            <a:off x="228600" y="152400"/>
            <a:ext cx="9321800" cy="764364"/>
          </a:xfrm>
          <a:prstGeom prst="rect">
            <a:avLst/>
          </a:prstGeom>
          <a:noFill/>
          <a:ln>
            <a:noFill/>
          </a:ln>
        </p:spPr>
        <p:txBody>
          <a:bodyPr spcFirstLastPara="1" wrap="square" lIns="91425" tIns="45700" rIns="91425" bIns="45700" anchor="t" anchorCtr="0">
            <a:normAutofit/>
          </a:bodyPr>
          <a:lstStyle/>
          <a:p>
            <a:r>
              <a:rPr lang="en-IN" dirty="0" smtClean="0">
                <a:effectLst/>
                <a:latin typeface="Helvetica" pitchFamily="2" charset="0"/>
              </a:rPr>
              <a:t>By </a:t>
            </a:r>
            <a:r>
              <a:rPr lang="en-IN" dirty="0">
                <a:effectLst/>
                <a:latin typeface="Helvetica" pitchFamily="2" charset="0"/>
              </a:rPr>
              <a:t>manipulating the training set.</a:t>
            </a:r>
          </a:p>
        </p:txBody>
      </p:sp>
      <p:sp>
        <p:nvSpPr>
          <p:cNvPr id="3" name="TextBox 2">
            <a:extLst>
              <a:ext uri="{FF2B5EF4-FFF2-40B4-BE49-F238E27FC236}">
                <a16:creationId xmlns:a16="http://schemas.microsoft.com/office/drawing/2014/main" xmlns="" id="{1699D7D7-AB57-B204-ECFA-2EFACD553B1D}"/>
              </a:ext>
            </a:extLst>
          </p:cNvPr>
          <p:cNvSpPr txBox="1"/>
          <p:nvPr/>
        </p:nvSpPr>
        <p:spPr>
          <a:xfrm>
            <a:off x="319314" y="1219200"/>
            <a:ext cx="11644086" cy="5078313"/>
          </a:xfrm>
          <a:prstGeom prst="rect">
            <a:avLst/>
          </a:prstGeom>
          <a:noFill/>
        </p:spPr>
        <p:txBody>
          <a:bodyPr wrap="square">
            <a:spAutoFit/>
          </a:bodyPr>
          <a:lstStyle/>
          <a:p>
            <a:pPr marL="342900" indent="-342900">
              <a:lnSpc>
                <a:spcPct val="150000"/>
              </a:lnSpc>
              <a:buFont typeface="Courier New" panose="02070309020205020404" pitchFamily="49" charset="0"/>
              <a:buChar char="o"/>
            </a:pPr>
            <a:r>
              <a:rPr lang="en-IN" sz="2400" dirty="0">
                <a:effectLst/>
                <a:latin typeface="+mj-lt"/>
              </a:rPr>
              <a:t>Multiple training sets created by resampling original data</a:t>
            </a:r>
          </a:p>
          <a:p>
            <a:pPr marL="342900" indent="-342900">
              <a:lnSpc>
                <a:spcPct val="150000"/>
              </a:lnSpc>
              <a:buFont typeface="Courier New" panose="02070309020205020404" pitchFamily="49" charset="0"/>
              <a:buChar char="o"/>
            </a:pPr>
            <a:r>
              <a:rPr lang="en-IN" sz="2400" dirty="0" smtClean="0">
                <a:effectLst/>
                <a:latin typeface="+mj-lt"/>
              </a:rPr>
              <a:t>Resample </a:t>
            </a:r>
            <a:r>
              <a:rPr lang="en-IN" sz="2400" dirty="0">
                <a:effectLst/>
                <a:latin typeface="+mj-lt"/>
              </a:rPr>
              <a:t>according to some sampling distribution</a:t>
            </a:r>
          </a:p>
          <a:p>
            <a:pPr marL="1714500" lvl="3" indent="-342900">
              <a:lnSpc>
                <a:spcPct val="150000"/>
              </a:lnSpc>
              <a:buFont typeface="Courier New" panose="02070309020205020404" pitchFamily="49" charset="0"/>
              <a:buChar char="o"/>
            </a:pPr>
            <a:r>
              <a:rPr lang="en-IN" sz="2400" dirty="0" smtClean="0">
                <a:effectLst/>
                <a:latin typeface="+mj-lt"/>
              </a:rPr>
              <a:t>Example</a:t>
            </a:r>
            <a:r>
              <a:rPr lang="en-IN" sz="2400" dirty="0">
                <a:effectLst/>
                <a:latin typeface="+mj-lt"/>
              </a:rPr>
              <a:t>: equal probability</a:t>
            </a:r>
          </a:p>
          <a:p>
            <a:pPr marL="1714500" lvl="3" indent="-342900">
              <a:lnSpc>
                <a:spcPct val="150000"/>
              </a:lnSpc>
              <a:buFont typeface="Courier New" panose="02070309020205020404" pitchFamily="49" charset="0"/>
              <a:buChar char="o"/>
            </a:pPr>
            <a:r>
              <a:rPr lang="en-IN" sz="2400" dirty="0" smtClean="0">
                <a:effectLst/>
                <a:latin typeface="+mj-lt"/>
              </a:rPr>
              <a:t>Example</a:t>
            </a:r>
            <a:r>
              <a:rPr lang="en-IN" sz="2400" dirty="0">
                <a:effectLst/>
                <a:latin typeface="+mj-lt"/>
              </a:rPr>
              <a:t>: weighted</a:t>
            </a:r>
          </a:p>
          <a:p>
            <a:pPr marL="1714500" lvl="3" indent="-342900">
              <a:lnSpc>
                <a:spcPct val="150000"/>
              </a:lnSpc>
              <a:buFont typeface="Courier New" panose="02070309020205020404" pitchFamily="49" charset="0"/>
              <a:buChar char="o"/>
            </a:pPr>
            <a:r>
              <a:rPr lang="en-IN" sz="2400" dirty="0" smtClean="0">
                <a:effectLst/>
                <a:latin typeface="+mj-lt"/>
              </a:rPr>
              <a:t>Determines </a:t>
            </a:r>
            <a:r>
              <a:rPr lang="en-IN" sz="2400" dirty="0">
                <a:effectLst/>
                <a:latin typeface="+mj-lt"/>
              </a:rPr>
              <a:t>how likely it is that an example will be selected for training.</a:t>
            </a:r>
          </a:p>
          <a:p>
            <a:pPr marL="342900" indent="-342900">
              <a:lnSpc>
                <a:spcPct val="150000"/>
              </a:lnSpc>
              <a:buFont typeface="Courier New" panose="02070309020205020404" pitchFamily="49" charset="0"/>
              <a:buChar char="o"/>
            </a:pPr>
            <a:r>
              <a:rPr lang="en-IN" sz="2400" dirty="0" smtClean="0">
                <a:effectLst/>
                <a:latin typeface="+mj-lt"/>
              </a:rPr>
              <a:t>Classifier </a:t>
            </a:r>
            <a:r>
              <a:rPr lang="en-IN" sz="2400" dirty="0">
                <a:effectLst/>
                <a:latin typeface="+mj-lt"/>
              </a:rPr>
              <a:t>built from each training set.</a:t>
            </a:r>
          </a:p>
          <a:p>
            <a:pPr marL="342900" indent="-342900">
              <a:lnSpc>
                <a:spcPct val="150000"/>
              </a:lnSpc>
              <a:buFont typeface="Courier New" panose="02070309020205020404" pitchFamily="49" charset="0"/>
              <a:buChar char="o"/>
            </a:pPr>
            <a:r>
              <a:rPr lang="en-IN" sz="2400" dirty="0" smtClean="0">
                <a:effectLst/>
                <a:latin typeface="+mj-lt"/>
              </a:rPr>
              <a:t>Ensemble </a:t>
            </a:r>
            <a:r>
              <a:rPr lang="en-IN" sz="2400" dirty="0">
                <a:effectLst/>
                <a:latin typeface="+mj-lt"/>
              </a:rPr>
              <a:t>methods that manipulate the training set:</a:t>
            </a:r>
          </a:p>
          <a:p>
            <a:pPr marL="2286000" lvl="4" indent="-457200">
              <a:lnSpc>
                <a:spcPct val="150000"/>
              </a:lnSpc>
              <a:buAutoNum type="arabicPeriod"/>
            </a:pPr>
            <a:r>
              <a:rPr lang="en-IN" sz="2400" dirty="0" smtClean="0">
                <a:solidFill>
                  <a:srgbClr val="283E84"/>
                </a:solidFill>
                <a:effectLst/>
                <a:highlight>
                  <a:srgbClr val="FFFF00"/>
                </a:highlight>
                <a:latin typeface="+mj-lt"/>
              </a:rPr>
              <a:t>Bagging</a:t>
            </a:r>
          </a:p>
          <a:p>
            <a:pPr marL="2286000" lvl="4" indent="-457200">
              <a:lnSpc>
                <a:spcPct val="150000"/>
              </a:lnSpc>
              <a:buAutoNum type="arabicPeriod"/>
            </a:pPr>
            <a:r>
              <a:rPr lang="en-IN" sz="2400" dirty="0" smtClean="0">
                <a:solidFill>
                  <a:srgbClr val="283E84"/>
                </a:solidFill>
                <a:effectLst/>
                <a:highlight>
                  <a:srgbClr val="FFFF00"/>
                </a:highlight>
                <a:latin typeface="+mj-lt"/>
              </a:rPr>
              <a:t>Boosting</a:t>
            </a:r>
            <a:endParaRPr lang="en-IN" sz="2400" dirty="0">
              <a:solidFill>
                <a:srgbClr val="283E84"/>
              </a:solidFill>
              <a:effectLst/>
              <a:highlight>
                <a:srgbClr val="FFFF00"/>
              </a:highlight>
              <a:latin typeface="+mj-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51560" y="1296360"/>
              <a:ext cx="7202520" cy="5136840"/>
            </p14:xfrm>
          </p:contentPart>
        </mc:Choice>
        <mc:Fallback>
          <p:pic>
            <p:nvPicPr>
              <p:cNvPr id="2" name="Ink 1"/>
              <p:cNvPicPr/>
              <p:nvPr/>
            </p:nvPicPr>
            <p:blipFill>
              <a:blip r:embed="rId4"/>
              <a:stretch>
                <a:fillRect/>
              </a:stretch>
            </p:blipFill>
            <p:spPr>
              <a:xfrm>
                <a:off x="1049040" y="1289880"/>
                <a:ext cx="7211520" cy="5151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3871440" y="1764360"/>
              <a:ext cx="7724520" cy="4560120"/>
            </p14:xfrm>
          </p:contentPart>
        </mc:Choice>
        <mc:Fallback>
          <p:pic>
            <p:nvPicPr>
              <p:cNvPr id="4" name="Ink 3"/>
              <p:cNvPicPr/>
              <p:nvPr/>
            </p:nvPicPr>
            <p:blipFill>
              <a:blip r:embed="rId6"/>
              <a:stretch>
                <a:fillRect/>
              </a:stretch>
            </p:blipFill>
            <p:spPr>
              <a:xfrm>
                <a:off x="3868920" y="1758240"/>
                <a:ext cx="7735320" cy="4571280"/>
              </a:xfrm>
              <a:prstGeom prst="rect">
                <a:avLst/>
              </a:prstGeom>
            </p:spPr>
          </p:pic>
        </mc:Fallback>
      </mc:AlternateContent>
    </p:spTree>
    <p:extLst>
      <p:ext uri="{BB962C8B-B14F-4D97-AF65-F5344CB8AC3E}">
        <p14:creationId xmlns:p14="http://schemas.microsoft.com/office/powerpoint/2010/main" val="2953259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143000"/>
            <a:ext cx="10972800" cy="5162550"/>
          </a:xfrm>
          <a:prstGeom prst="rect">
            <a:avLst/>
          </a:prstGeom>
          <a:blipFill>
            <a:blip r:embed="rId2" cstate="print"/>
            <a:stretch>
              <a:fillRect/>
            </a:stretch>
          </a:blipFill>
        </p:spPr>
        <p:txBody>
          <a:bodyPr wrap="square" lIns="0" tIns="0" rIns="0" bIns="0" rtlCol="0"/>
          <a:lstStyle/>
          <a:p>
            <a:endParaRPr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0550880" y="3330360"/>
              <a:ext cx="718560" cy="2188800"/>
            </p14:xfrm>
          </p:contentPart>
        </mc:Choice>
        <mc:Fallback>
          <p:pic>
            <p:nvPicPr>
              <p:cNvPr id="3" name="Ink 2"/>
              <p:cNvPicPr/>
              <p:nvPr/>
            </p:nvPicPr>
            <p:blipFill>
              <a:blip r:embed="rId4"/>
              <a:stretch>
                <a:fillRect/>
              </a:stretch>
            </p:blipFill>
            <p:spPr>
              <a:xfrm>
                <a:off x="10543320" y="3323160"/>
                <a:ext cx="734400" cy="2203200"/>
              </a:xfrm>
              <a:prstGeom prst="rect">
                <a:avLst/>
              </a:prstGeom>
            </p:spPr>
          </p:pic>
        </mc:Fallback>
      </mc:AlternateContent>
    </p:spTree>
    <p:extLst>
      <p:ext uri="{BB962C8B-B14F-4D97-AF65-F5344CB8AC3E}">
        <p14:creationId xmlns:p14="http://schemas.microsoft.com/office/powerpoint/2010/main" val="19514672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lang="en-US" dirty="0">
                <a:latin typeface="Nimbus Sans L"/>
                <a:cs typeface="Nimbus Sans L"/>
              </a:rPr>
              <a:t>          </a:t>
            </a:r>
            <a:r>
              <a:rPr dirty="0">
                <a:latin typeface="Nimbus Sans L"/>
                <a:cs typeface="Nimbus Sans L"/>
              </a:rPr>
              <a:t>Time</a:t>
            </a:r>
            <a:r>
              <a:rPr spc="-65" dirty="0">
                <a:latin typeface="Nimbus Sans L"/>
                <a:cs typeface="Nimbus Sans L"/>
              </a:rPr>
              <a:t> </a:t>
            </a:r>
            <a:r>
              <a:rPr dirty="0">
                <a:latin typeface="Nimbus Sans L"/>
                <a:cs typeface="Nimbus Sans L"/>
              </a:rPr>
              <a:t>Complexity</a:t>
            </a:r>
          </a:p>
        </p:txBody>
      </p:sp>
      <p:sp>
        <p:nvSpPr>
          <p:cNvPr id="3" name="object 3"/>
          <p:cNvSpPr txBox="1">
            <a:spLocks noGrp="1"/>
          </p:cNvSpPr>
          <p:nvPr>
            <p:ph type="body" sz="quarter" idx="13"/>
          </p:nvPr>
        </p:nvSpPr>
        <p:spPr>
          <a:xfrm>
            <a:off x="857739" y="1600201"/>
            <a:ext cx="10160000" cy="4213333"/>
          </a:xfrm>
          <a:prstGeom prst="rect">
            <a:avLst/>
          </a:prstGeom>
        </p:spPr>
        <p:txBody>
          <a:bodyPr vert="horz" wrap="square" lIns="0" tIns="57785" rIns="0" bIns="0" rtlCol="0">
            <a:spAutoFit/>
          </a:bodyPr>
          <a:lstStyle/>
          <a:p>
            <a:pPr marL="374650" marR="276860" indent="-343535">
              <a:lnSpc>
                <a:spcPct val="150000"/>
              </a:lnSpc>
              <a:spcBef>
                <a:spcPts val="0"/>
              </a:spcBef>
              <a:buFont typeface="Wingdings" panose="05000000000000000000" pitchFamily="2" charset="2"/>
              <a:buChar char="Ø"/>
              <a:tabLst>
                <a:tab pos="374650" algn="l"/>
                <a:tab pos="375285" algn="l"/>
              </a:tabLst>
            </a:pPr>
            <a:r>
              <a:rPr sz="2000" dirty="0">
                <a:latin typeface="+mn-lt"/>
              </a:rPr>
              <a:t>Let </a:t>
            </a:r>
            <a:r>
              <a:rPr sz="2000" i="1" spc="-165" dirty="0">
                <a:latin typeface="+mn-lt"/>
                <a:cs typeface="URW Bookman L"/>
              </a:rPr>
              <a:t>n </a:t>
            </a:r>
            <a:r>
              <a:rPr sz="2000" dirty="0">
                <a:latin typeface="+mn-lt"/>
              </a:rPr>
              <a:t>= number of instances, </a:t>
            </a:r>
            <a:r>
              <a:rPr sz="2000" i="1" spc="-215" dirty="0">
                <a:latin typeface="+mn-lt"/>
                <a:cs typeface="URW Bookman L"/>
              </a:rPr>
              <a:t>d </a:t>
            </a:r>
            <a:r>
              <a:rPr sz="2000" dirty="0">
                <a:latin typeface="+mn-lt"/>
              </a:rPr>
              <a:t>= dimensionality of  the features, </a:t>
            </a:r>
            <a:endParaRPr lang="en-US" sz="2000" dirty="0">
              <a:latin typeface="+mn-lt"/>
            </a:endParaRPr>
          </a:p>
          <a:p>
            <a:pPr marL="31115" marR="276860" indent="0">
              <a:lnSpc>
                <a:spcPct val="150000"/>
              </a:lnSpc>
              <a:spcBef>
                <a:spcPts val="0"/>
              </a:spcBef>
              <a:buNone/>
              <a:tabLst>
                <a:tab pos="374650" algn="l"/>
                <a:tab pos="375285" algn="l"/>
              </a:tabLst>
            </a:pPr>
            <a:r>
              <a:rPr lang="en-US" sz="2000" i="1" spc="-260" dirty="0">
                <a:latin typeface="+mn-lt"/>
                <a:cs typeface="URW Bookman L"/>
              </a:rPr>
              <a:t> </a:t>
            </a:r>
            <a:r>
              <a:rPr lang="en-US" sz="2000" i="1" spc="-260" dirty="0" smtClean="0">
                <a:latin typeface="+mn-lt"/>
                <a:cs typeface="URW Bookman L"/>
              </a:rPr>
              <a:t>                          </a:t>
            </a:r>
            <a:r>
              <a:rPr sz="2000" i="1" spc="-260" dirty="0" smtClean="0">
                <a:latin typeface="+mn-lt"/>
                <a:cs typeface="URW Bookman L"/>
              </a:rPr>
              <a:t>k </a:t>
            </a:r>
            <a:r>
              <a:rPr sz="2000" dirty="0">
                <a:latin typeface="+mn-lt"/>
              </a:rPr>
              <a:t>= number of</a:t>
            </a:r>
            <a:r>
              <a:rPr sz="2000" spc="-350" dirty="0">
                <a:latin typeface="+mn-lt"/>
              </a:rPr>
              <a:t> </a:t>
            </a:r>
            <a:r>
              <a:rPr sz="2000" dirty="0">
                <a:latin typeface="+mn-lt"/>
              </a:rPr>
              <a:t>clusters</a:t>
            </a:r>
          </a:p>
          <a:p>
            <a:pPr marL="374650" marR="5080" indent="-343535">
              <a:lnSpc>
                <a:spcPct val="150000"/>
              </a:lnSpc>
              <a:spcBef>
                <a:spcPts val="0"/>
              </a:spcBef>
              <a:buFont typeface="Wingdings" panose="05000000000000000000" pitchFamily="2" charset="2"/>
              <a:buChar char="Ø"/>
              <a:tabLst>
                <a:tab pos="374650" algn="l"/>
                <a:tab pos="375285" algn="l"/>
              </a:tabLst>
            </a:pPr>
            <a:r>
              <a:rPr sz="2000" dirty="0">
                <a:latin typeface="+mn-lt"/>
              </a:rPr>
              <a:t>Assume computing distance between two</a:t>
            </a:r>
            <a:r>
              <a:rPr sz="2000" spc="-60" dirty="0">
                <a:latin typeface="+mn-lt"/>
              </a:rPr>
              <a:t> </a:t>
            </a:r>
            <a:r>
              <a:rPr sz="2000" dirty="0">
                <a:latin typeface="+mn-lt"/>
              </a:rPr>
              <a:t>instances  is</a:t>
            </a:r>
            <a:r>
              <a:rPr sz="2000" spc="-5" dirty="0">
                <a:latin typeface="+mn-lt"/>
              </a:rPr>
              <a:t> </a:t>
            </a:r>
            <a:r>
              <a:rPr sz="2000" spc="-55" dirty="0">
                <a:latin typeface="+mn-lt"/>
              </a:rPr>
              <a:t>O(</a:t>
            </a:r>
            <a:r>
              <a:rPr sz="2000" i="1" spc="-55" dirty="0">
                <a:latin typeface="+mn-lt"/>
                <a:cs typeface="URW Bookman L"/>
              </a:rPr>
              <a:t>d</a:t>
            </a:r>
            <a:r>
              <a:rPr sz="2000" spc="-55" dirty="0">
                <a:latin typeface="+mn-lt"/>
              </a:rPr>
              <a:t>)</a:t>
            </a:r>
          </a:p>
          <a:p>
            <a:pPr marL="374650" indent="-343535">
              <a:lnSpc>
                <a:spcPct val="150000"/>
              </a:lnSpc>
              <a:spcBef>
                <a:spcPts val="0"/>
              </a:spcBef>
              <a:buFont typeface="Wingdings" panose="05000000000000000000" pitchFamily="2" charset="2"/>
              <a:buChar char="Ø"/>
              <a:tabLst>
                <a:tab pos="374650" algn="l"/>
                <a:tab pos="375285" algn="l"/>
              </a:tabLst>
            </a:pPr>
            <a:r>
              <a:rPr sz="2000" dirty="0">
                <a:latin typeface="+mn-lt"/>
              </a:rPr>
              <a:t>Reassigning</a:t>
            </a:r>
            <a:r>
              <a:rPr sz="2000" spc="-40" dirty="0">
                <a:latin typeface="+mn-lt"/>
              </a:rPr>
              <a:t> </a:t>
            </a:r>
            <a:r>
              <a:rPr sz="2000" dirty="0">
                <a:latin typeface="+mn-lt"/>
              </a:rPr>
              <a:t>clusters:</a:t>
            </a:r>
          </a:p>
          <a:p>
            <a:pPr marL="831215" lvl="1" indent="-342900">
              <a:lnSpc>
                <a:spcPct val="150000"/>
              </a:lnSpc>
              <a:spcBef>
                <a:spcPts val="0"/>
              </a:spcBef>
              <a:buFont typeface="Wingdings" panose="05000000000000000000" pitchFamily="2" charset="2"/>
              <a:buChar char="Ø"/>
              <a:tabLst>
                <a:tab pos="775970" algn="l"/>
              </a:tabLst>
            </a:pPr>
            <a:r>
              <a:rPr sz="2000" spc="-80" dirty="0">
                <a:latin typeface="+mn-lt"/>
                <a:cs typeface="Nimbus Sans L"/>
              </a:rPr>
              <a:t>O(</a:t>
            </a:r>
            <a:r>
              <a:rPr sz="2000" i="1" spc="-80" dirty="0">
                <a:latin typeface="+mn-lt"/>
                <a:cs typeface="URW Bookman L"/>
              </a:rPr>
              <a:t>kn</a:t>
            </a:r>
            <a:r>
              <a:rPr sz="2000" spc="-80" dirty="0">
                <a:latin typeface="+mn-lt"/>
                <a:cs typeface="Nimbus Sans L"/>
              </a:rPr>
              <a:t>) </a:t>
            </a:r>
            <a:r>
              <a:rPr sz="2000" spc="-5" dirty="0">
                <a:latin typeface="+mn-lt"/>
                <a:cs typeface="Nimbus Sans L"/>
              </a:rPr>
              <a:t>distance </a:t>
            </a:r>
            <a:r>
              <a:rPr sz="2000" dirty="0">
                <a:latin typeface="+mn-lt"/>
                <a:cs typeface="Nimbus Sans L"/>
              </a:rPr>
              <a:t>computations, or</a:t>
            </a:r>
            <a:r>
              <a:rPr sz="2000" spc="70" dirty="0">
                <a:latin typeface="+mn-lt"/>
                <a:cs typeface="Nimbus Sans L"/>
              </a:rPr>
              <a:t> </a:t>
            </a:r>
            <a:r>
              <a:rPr sz="2000" spc="-100" dirty="0">
                <a:latin typeface="+mn-lt"/>
                <a:cs typeface="Nimbus Sans L"/>
              </a:rPr>
              <a:t>O(</a:t>
            </a:r>
            <a:r>
              <a:rPr sz="2000" i="1" spc="-100" dirty="0">
                <a:latin typeface="+mn-lt"/>
                <a:cs typeface="URW Bookman L"/>
              </a:rPr>
              <a:t>knd</a:t>
            </a:r>
            <a:r>
              <a:rPr sz="2000" spc="-100" dirty="0">
                <a:latin typeface="+mn-lt"/>
                <a:cs typeface="Nimbus Sans L"/>
              </a:rPr>
              <a:t>)</a:t>
            </a:r>
            <a:endParaRPr sz="2000" dirty="0">
              <a:latin typeface="+mn-lt"/>
              <a:cs typeface="Nimbus Sans L"/>
            </a:endParaRPr>
          </a:p>
          <a:p>
            <a:pPr marL="374650" indent="-343535">
              <a:lnSpc>
                <a:spcPct val="150000"/>
              </a:lnSpc>
              <a:spcBef>
                <a:spcPts val="0"/>
              </a:spcBef>
              <a:buFont typeface="Wingdings" panose="05000000000000000000" pitchFamily="2" charset="2"/>
              <a:buChar char="Ø"/>
              <a:tabLst>
                <a:tab pos="374650" algn="l"/>
                <a:tab pos="375285" algn="l"/>
              </a:tabLst>
            </a:pPr>
            <a:r>
              <a:rPr sz="2000" dirty="0">
                <a:latin typeface="+mn-lt"/>
              </a:rPr>
              <a:t>Computing</a:t>
            </a:r>
            <a:r>
              <a:rPr sz="2000" spc="-25" dirty="0">
                <a:latin typeface="+mn-lt"/>
              </a:rPr>
              <a:t> </a:t>
            </a:r>
            <a:r>
              <a:rPr sz="2000" dirty="0">
                <a:latin typeface="+mn-lt"/>
              </a:rPr>
              <a:t>centroids:</a:t>
            </a:r>
          </a:p>
          <a:p>
            <a:pPr marL="831215" marR="160020" lvl="1" indent="-342900">
              <a:lnSpc>
                <a:spcPct val="150000"/>
              </a:lnSpc>
              <a:spcBef>
                <a:spcPts val="0"/>
              </a:spcBef>
              <a:buFont typeface="Wingdings" panose="05000000000000000000" pitchFamily="2" charset="2"/>
              <a:buChar char="Ø"/>
              <a:tabLst>
                <a:tab pos="775970" algn="l"/>
              </a:tabLst>
            </a:pPr>
            <a:r>
              <a:rPr sz="2000" spc="-5" dirty="0">
                <a:latin typeface="+mn-lt"/>
                <a:cs typeface="Nimbus Sans L"/>
              </a:rPr>
              <a:t>Each </a:t>
            </a:r>
            <a:r>
              <a:rPr sz="2000" dirty="0">
                <a:latin typeface="+mn-lt"/>
                <a:cs typeface="Nimbus Sans L"/>
              </a:rPr>
              <a:t>instance vector gets </a:t>
            </a:r>
            <a:r>
              <a:rPr sz="2000" spc="-5" dirty="0">
                <a:latin typeface="+mn-lt"/>
                <a:cs typeface="Nimbus Sans L"/>
              </a:rPr>
              <a:t>added </a:t>
            </a:r>
            <a:r>
              <a:rPr sz="2000" dirty="0">
                <a:latin typeface="+mn-lt"/>
                <a:cs typeface="Nimbus Sans L"/>
              </a:rPr>
              <a:t>once to a </a:t>
            </a:r>
            <a:r>
              <a:rPr sz="2000" spc="-5" dirty="0">
                <a:latin typeface="+mn-lt"/>
                <a:cs typeface="Nimbus Sans L"/>
              </a:rPr>
              <a:t>centroid:  </a:t>
            </a:r>
            <a:r>
              <a:rPr sz="2000" spc="-75" dirty="0">
                <a:latin typeface="+mn-lt"/>
                <a:cs typeface="Nimbus Sans L"/>
              </a:rPr>
              <a:t>O(</a:t>
            </a:r>
            <a:r>
              <a:rPr sz="2000" i="1" spc="-75" dirty="0">
                <a:latin typeface="+mn-lt"/>
                <a:cs typeface="URW Bookman L"/>
              </a:rPr>
              <a:t>nd</a:t>
            </a:r>
            <a:r>
              <a:rPr sz="2000" spc="-75" dirty="0">
                <a:latin typeface="+mn-lt"/>
                <a:cs typeface="Nimbus Sans L"/>
              </a:rPr>
              <a:t>)</a:t>
            </a:r>
            <a:endParaRPr sz="2000" dirty="0">
              <a:latin typeface="+mn-lt"/>
              <a:cs typeface="Nimbus Sans L"/>
            </a:endParaRPr>
          </a:p>
          <a:p>
            <a:pPr marL="374650" marR="221615" indent="-343535">
              <a:lnSpc>
                <a:spcPct val="150000"/>
              </a:lnSpc>
              <a:spcBef>
                <a:spcPts val="0"/>
              </a:spcBef>
              <a:buFont typeface="Wingdings" panose="05000000000000000000" pitchFamily="2" charset="2"/>
              <a:buChar char="Ø"/>
              <a:tabLst>
                <a:tab pos="374650" algn="l"/>
                <a:tab pos="375285" algn="l"/>
              </a:tabLst>
            </a:pPr>
            <a:r>
              <a:rPr sz="2000" dirty="0">
                <a:latin typeface="+mn-lt"/>
              </a:rPr>
              <a:t>Assume these two steps are each done once </a:t>
            </a:r>
            <a:r>
              <a:rPr sz="2000" spc="-5" dirty="0">
                <a:latin typeface="+mn-lt"/>
              </a:rPr>
              <a:t>for </a:t>
            </a:r>
            <a:r>
              <a:rPr sz="2000" dirty="0">
                <a:latin typeface="+mn-lt"/>
              </a:rPr>
              <a:t>a  fixed number of iterations </a:t>
            </a:r>
            <a:r>
              <a:rPr sz="2000" i="1" spc="-60" dirty="0">
                <a:latin typeface="+mn-lt"/>
                <a:cs typeface="URW Bookman L"/>
              </a:rPr>
              <a:t>I</a:t>
            </a:r>
            <a:r>
              <a:rPr sz="2000" spc="-60" dirty="0">
                <a:latin typeface="+mn-lt"/>
              </a:rPr>
              <a:t>:</a:t>
            </a:r>
            <a:r>
              <a:rPr sz="2000" spc="-15" dirty="0">
                <a:latin typeface="+mn-lt"/>
              </a:rPr>
              <a:t> </a:t>
            </a:r>
            <a:r>
              <a:rPr sz="2000" spc="-105" dirty="0">
                <a:latin typeface="+mn-lt"/>
              </a:rPr>
              <a:t>O(</a:t>
            </a:r>
            <a:r>
              <a:rPr sz="2000" i="1" spc="-105" dirty="0">
                <a:latin typeface="+mn-lt"/>
                <a:cs typeface="URW Bookman L"/>
              </a:rPr>
              <a:t>Iknd</a:t>
            </a:r>
            <a:r>
              <a:rPr sz="2000" spc="-105" dirty="0">
                <a:latin typeface="+mn-lt"/>
              </a:rPr>
              <a:t>)</a:t>
            </a:r>
          </a:p>
          <a:p>
            <a:pPr marL="831215" lvl="1" indent="-342900">
              <a:lnSpc>
                <a:spcPct val="150000"/>
              </a:lnSpc>
              <a:spcBef>
                <a:spcPts val="0"/>
              </a:spcBef>
              <a:buFont typeface="Wingdings" panose="05000000000000000000" pitchFamily="2" charset="2"/>
              <a:buChar char="Ø"/>
              <a:tabLst>
                <a:tab pos="775970" algn="l"/>
              </a:tabLst>
            </a:pPr>
            <a:r>
              <a:rPr sz="2000" spc="-5" dirty="0">
                <a:latin typeface="+mn-lt"/>
                <a:cs typeface="Nimbus Sans L"/>
              </a:rPr>
              <a:t>Linear </a:t>
            </a:r>
            <a:r>
              <a:rPr sz="2000" dirty="0">
                <a:latin typeface="+mn-lt"/>
                <a:cs typeface="Nimbus Sans L"/>
              </a:rPr>
              <a:t>in </a:t>
            </a:r>
            <a:r>
              <a:rPr sz="2000" spc="-5" dirty="0">
                <a:latin typeface="+mn-lt"/>
                <a:cs typeface="Nimbus Sans L"/>
              </a:rPr>
              <a:t>all relevant</a:t>
            </a:r>
            <a:r>
              <a:rPr sz="2000" spc="40" dirty="0">
                <a:latin typeface="+mn-lt"/>
                <a:cs typeface="Nimbus Sans L"/>
              </a:rPr>
              <a:t> </a:t>
            </a:r>
            <a:r>
              <a:rPr sz="2000" dirty="0">
                <a:latin typeface="+mn-lt"/>
                <a:cs typeface="Nimbus Sans L"/>
              </a:rPr>
              <a:t>factors</a:t>
            </a:r>
          </a:p>
        </p:txBody>
      </p:sp>
    </p:spTree>
    <p:extLst>
      <p:ext uri="{BB962C8B-B14F-4D97-AF65-F5344CB8AC3E}">
        <p14:creationId xmlns:p14="http://schemas.microsoft.com/office/powerpoint/2010/main" val="24728376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87969"/>
            <a:ext cx="9321800" cy="509564"/>
          </a:xfrm>
          <a:prstGeom prst="rect">
            <a:avLst/>
          </a:prstGeom>
        </p:spPr>
        <p:txBody>
          <a:bodyPr vert="horz" wrap="square" lIns="0" tIns="10860" rIns="0" bIns="0" rtlCol="0" anchor="ctr">
            <a:spAutoFit/>
          </a:bodyPr>
          <a:lstStyle/>
          <a:p>
            <a:pPr marL="10860">
              <a:spcBef>
                <a:spcPts val="86"/>
              </a:spcBef>
            </a:pPr>
            <a:r>
              <a:rPr sz="3600" b="1" spc="-4" dirty="0">
                <a:latin typeface="Arial"/>
                <a:cs typeface="Arial"/>
              </a:rPr>
              <a:t>Probabilistic</a:t>
            </a:r>
            <a:r>
              <a:rPr sz="3600" b="1" spc="-47" dirty="0">
                <a:latin typeface="Arial"/>
                <a:cs typeface="Arial"/>
              </a:rPr>
              <a:t> </a:t>
            </a:r>
            <a:r>
              <a:rPr sz="3600" b="1" spc="-4" dirty="0">
                <a:latin typeface="Arial"/>
                <a:cs typeface="Arial"/>
              </a:rPr>
              <a:t>Clustering</a:t>
            </a:r>
            <a:endParaRPr sz="3600" b="1" dirty="0">
              <a:latin typeface="Arial"/>
              <a:cs typeface="Arial"/>
            </a:endParaRPr>
          </a:p>
        </p:txBody>
      </p:sp>
      <p:sp>
        <p:nvSpPr>
          <p:cNvPr id="3" name="object 3"/>
          <p:cNvSpPr txBox="1"/>
          <p:nvPr/>
        </p:nvSpPr>
        <p:spPr>
          <a:xfrm>
            <a:off x="762000" y="1600200"/>
            <a:ext cx="10820400" cy="3175807"/>
          </a:xfrm>
          <a:prstGeom prst="rect">
            <a:avLst/>
          </a:prstGeom>
        </p:spPr>
        <p:txBody>
          <a:bodyPr vert="horz" wrap="square" lIns="0" tIns="10860" rIns="0" bIns="0" rtlCol="0">
            <a:spAutoFit/>
          </a:bodyPr>
          <a:lstStyle/>
          <a:p>
            <a:pPr marL="467517" indent="-457200">
              <a:lnSpc>
                <a:spcPct val="150000"/>
              </a:lnSpc>
              <a:buFont typeface="Wingdings" panose="05000000000000000000" pitchFamily="2" charset="2"/>
              <a:buChar char="Ø"/>
              <a:tabLst>
                <a:tab pos="303531" algn="l"/>
                <a:tab pos="304617" algn="l"/>
              </a:tabLst>
            </a:pPr>
            <a:r>
              <a:rPr sz="2800" spc="-4" dirty="0">
                <a:cs typeface="Arial"/>
              </a:rPr>
              <a:t>Represent the probability distribution of the data as</a:t>
            </a:r>
            <a:r>
              <a:rPr sz="2800" spc="60" dirty="0">
                <a:cs typeface="Arial"/>
              </a:rPr>
              <a:t> </a:t>
            </a:r>
            <a:r>
              <a:rPr sz="2800" dirty="0">
                <a:cs typeface="Arial"/>
              </a:rPr>
              <a:t>a</a:t>
            </a:r>
            <a:r>
              <a:rPr lang="en-US" sz="2800" dirty="0">
                <a:cs typeface="Arial"/>
              </a:rPr>
              <a:t> </a:t>
            </a:r>
            <a:r>
              <a:rPr sz="2800" i="1" spc="-4" dirty="0">
                <a:cs typeface="Arial"/>
              </a:rPr>
              <a:t>mixture</a:t>
            </a:r>
            <a:r>
              <a:rPr sz="2800" i="1" spc="4" dirty="0">
                <a:cs typeface="Arial"/>
              </a:rPr>
              <a:t> </a:t>
            </a:r>
            <a:r>
              <a:rPr sz="2800" i="1" spc="-4" dirty="0">
                <a:cs typeface="Arial"/>
              </a:rPr>
              <a:t>model</a:t>
            </a:r>
            <a:endParaRPr sz="2800" dirty="0">
              <a:cs typeface="Arial"/>
            </a:endParaRPr>
          </a:p>
          <a:p>
            <a:pPr marL="858468" lvl="1" indent="-457200">
              <a:lnSpc>
                <a:spcPct val="150000"/>
              </a:lnSpc>
              <a:buFont typeface="Wingdings" panose="05000000000000000000" pitchFamily="2" charset="2"/>
              <a:buChar char="v"/>
              <a:tabLst>
                <a:tab pos="647242" algn="l"/>
              </a:tabLst>
            </a:pPr>
            <a:r>
              <a:rPr sz="2800" spc="-4" dirty="0">
                <a:cs typeface="Arial"/>
              </a:rPr>
              <a:t>captures uncertainty </a:t>
            </a:r>
            <a:r>
              <a:rPr sz="2800" dirty="0">
                <a:cs typeface="Arial"/>
              </a:rPr>
              <a:t>in </a:t>
            </a:r>
            <a:r>
              <a:rPr sz="2800" spc="-4" dirty="0">
                <a:cs typeface="Arial"/>
              </a:rPr>
              <a:t>cluster</a:t>
            </a:r>
            <a:r>
              <a:rPr sz="2800" spc="13" dirty="0">
                <a:cs typeface="Arial"/>
              </a:rPr>
              <a:t> </a:t>
            </a:r>
            <a:r>
              <a:rPr sz="2800" spc="-4" dirty="0">
                <a:cs typeface="Arial"/>
              </a:rPr>
              <a:t>assignments</a:t>
            </a:r>
            <a:endParaRPr sz="2800" dirty="0">
              <a:cs typeface="Arial"/>
            </a:endParaRPr>
          </a:p>
          <a:p>
            <a:pPr marL="858468" lvl="1" indent="-457200">
              <a:lnSpc>
                <a:spcPct val="150000"/>
              </a:lnSpc>
              <a:buFont typeface="Wingdings" panose="05000000000000000000" pitchFamily="2" charset="2"/>
              <a:buChar char="v"/>
              <a:tabLst>
                <a:tab pos="647242" algn="l"/>
              </a:tabLst>
            </a:pPr>
            <a:r>
              <a:rPr sz="2800" spc="-4" dirty="0">
                <a:cs typeface="Arial"/>
              </a:rPr>
              <a:t>gives model for data</a:t>
            </a:r>
            <a:r>
              <a:rPr sz="2800" spc="4" dirty="0">
                <a:cs typeface="Arial"/>
              </a:rPr>
              <a:t> </a:t>
            </a:r>
            <a:r>
              <a:rPr sz="2800" spc="-4" dirty="0">
                <a:cs typeface="Arial"/>
              </a:rPr>
              <a:t>distribution</a:t>
            </a:r>
            <a:endParaRPr sz="2800" dirty="0">
              <a:cs typeface="Arial"/>
            </a:endParaRPr>
          </a:p>
          <a:p>
            <a:pPr marL="858468" lvl="1" indent="-457200">
              <a:lnSpc>
                <a:spcPct val="150000"/>
              </a:lnSpc>
              <a:buFont typeface="Wingdings" panose="05000000000000000000" pitchFamily="2" charset="2"/>
              <a:buChar char="v"/>
              <a:tabLst>
                <a:tab pos="647242" algn="l"/>
              </a:tabLst>
            </a:pPr>
            <a:r>
              <a:rPr sz="2800" i="1" spc="-4" dirty="0">
                <a:cs typeface="Arial"/>
              </a:rPr>
              <a:t>Bayesian </a:t>
            </a:r>
            <a:r>
              <a:rPr sz="2800" spc="-4" dirty="0">
                <a:cs typeface="Arial"/>
              </a:rPr>
              <a:t>mixture </a:t>
            </a:r>
            <a:r>
              <a:rPr sz="2800" dirty="0">
                <a:cs typeface="Arial"/>
              </a:rPr>
              <a:t>model </a:t>
            </a:r>
            <a:r>
              <a:rPr sz="2800" spc="-4" dirty="0">
                <a:cs typeface="Arial"/>
              </a:rPr>
              <a:t>allows us </a:t>
            </a:r>
            <a:r>
              <a:rPr sz="2800" dirty="0">
                <a:cs typeface="Arial"/>
              </a:rPr>
              <a:t>to </a:t>
            </a:r>
            <a:r>
              <a:rPr sz="2800" spc="-4" dirty="0">
                <a:cs typeface="Arial"/>
              </a:rPr>
              <a:t>determine</a:t>
            </a:r>
            <a:r>
              <a:rPr sz="2800" spc="4" dirty="0">
                <a:cs typeface="Arial"/>
              </a:rPr>
              <a:t> </a:t>
            </a:r>
            <a:r>
              <a:rPr sz="2800" i="1" dirty="0">
                <a:cs typeface="Times New Roman"/>
              </a:rPr>
              <a:t>K</a:t>
            </a:r>
            <a:endParaRPr sz="2800" dirty="0">
              <a:cs typeface="Times New Roman"/>
            </a:endParaRPr>
          </a:p>
          <a:p>
            <a:pPr marL="467517" indent="-457200">
              <a:lnSpc>
                <a:spcPct val="150000"/>
              </a:lnSpc>
              <a:buFont typeface="Wingdings" panose="05000000000000000000" pitchFamily="2" charset="2"/>
              <a:buChar char="Ø"/>
              <a:tabLst>
                <a:tab pos="303531" algn="l"/>
                <a:tab pos="304617" algn="l"/>
              </a:tabLst>
            </a:pPr>
            <a:r>
              <a:rPr sz="2800" spc="-4" dirty="0">
                <a:cs typeface="Arial"/>
              </a:rPr>
              <a:t>Consider mixtures of</a:t>
            </a:r>
            <a:r>
              <a:rPr sz="2800" spc="4" dirty="0">
                <a:cs typeface="Arial"/>
              </a:rPr>
              <a:t> </a:t>
            </a:r>
            <a:r>
              <a:rPr sz="2800" i="1" spc="-4" dirty="0">
                <a:cs typeface="Arial"/>
              </a:rPr>
              <a:t>Gaussians</a:t>
            </a:r>
            <a:endParaRPr sz="2800" dirty="0">
              <a:cs typeface="Arial"/>
            </a:endParaRPr>
          </a:p>
        </p:txBody>
      </p:sp>
    </p:spTree>
    <p:extLst>
      <p:ext uri="{BB962C8B-B14F-4D97-AF65-F5344CB8AC3E}">
        <p14:creationId xmlns:p14="http://schemas.microsoft.com/office/powerpoint/2010/main" val="25334954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1887" y="1427989"/>
            <a:ext cx="7824470" cy="3644265"/>
            <a:chOff x="627887" y="1427988"/>
            <a:chExt cx="7824470" cy="3644265"/>
          </a:xfrm>
        </p:grpSpPr>
        <p:sp>
          <p:nvSpPr>
            <p:cNvPr id="3" name="object 3"/>
            <p:cNvSpPr/>
            <p:nvPr/>
          </p:nvSpPr>
          <p:spPr>
            <a:xfrm>
              <a:off x="627887" y="1427988"/>
              <a:ext cx="3444240" cy="246887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2857499" y="1671828"/>
              <a:ext cx="5081015" cy="685800"/>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6062472" y="3145536"/>
              <a:ext cx="2389632" cy="1926336"/>
            </a:xfrm>
            <a:prstGeom prst="rect">
              <a:avLst/>
            </a:prstGeom>
            <a:blipFill>
              <a:blip r:embed="rId4" cstate="print"/>
              <a:stretch>
                <a:fillRect/>
              </a:stretch>
            </a:blipFill>
          </p:spPr>
          <p:txBody>
            <a:bodyPr wrap="square" lIns="0" tIns="0" rIns="0" bIns="0" rtlCol="0"/>
            <a:lstStyle/>
            <a:p>
              <a:endParaRPr dirty="0"/>
            </a:p>
          </p:txBody>
        </p:sp>
      </p:grpSp>
      <p:sp>
        <p:nvSpPr>
          <p:cNvPr id="6" name="object 6"/>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dirty="0">
                <a:latin typeface="Nimbus Sans L"/>
                <a:cs typeface="Nimbus Sans L"/>
              </a:rPr>
              <a:t>Review: Gaussian</a:t>
            </a:r>
            <a:r>
              <a:rPr spc="-65" dirty="0">
                <a:latin typeface="Nimbus Sans L"/>
                <a:cs typeface="Nimbus Sans L"/>
              </a:rPr>
              <a:t> </a:t>
            </a:r>
            <a:r>
              <a:rPr dirty="0">
                <a:latin typeface="Nimbus Sans L"/>
                <a:cs typeface="Nimbus Sans L"/>
              </a:rPr>
              <a:t>Distribution</a:t>
            </a:r>
          </a:p>
        </p:txBody>
      </p:sp>
      <p:sp>
        <p:nvSpPr>
          <p:cNvPr id="7" name="object 7"/>
          <p:cNvSpPr/>
          <p:nvPr/>
        </p:nvSpPr>
        <p:spPr>
          <a:xfrm>
            <a:off x="2109010" y="5232617"/>
            <a:ext cx="6688137" cy="612122"/>
          </a:xfrm>
          <a:prstGeom prst="rect">
            <a:avLst/>
          </a:prstGeom>
          <a:blipFill>
            <a:blip r:embed="rId5"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3195878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nchor="ctr">
            <a:spAutoFit/>
          </a:bodyPr>
          <a:lstStyle/>
          <a:p>
            <a:pPr marL="12700">
              <a:lnSpc>
                <a:spcPct val="100000"/>
              </a:lnSpc>
              <a:spcBef>
                <a:spcPts val="105"/>
              </a:spcBef>
            </a:pPr>
            <a:r>
              <a:rPr lang="en-US" dirty="0">
                <a:latin typeface="Nimbus Sans L"/>
                <a:cs typeface="Nimbus Sans L"/>
              </a:rPr>
              <a:t>    </a:t>
            </a:r>
            <a:r>
              <a:rPr dirty="0">
                <a:latin typeface="+mn-lt"/>
                <a:cs typeface="Nimbus Sans L"/>
              </a:rPr>
              <a:t>Mixtures of</a:t>
            </a:r>
            <a:r>
              <a:rPr spc="-80" dirty="0">
                <a:latin typeface="+mn-lt"/>
                <a:cs typeface="Nimbus Sans L"/>
              </a:rPr>
              <a:t> </a:t>
            </a:r>
            <a:r>
              <a:rPr dirty="0">
                <a:latin typeface="+mn-lt"/>
                <a:cs typeface="Nimbus Sans L"/>
              </a:rPr>
              <a:t>Gaussians</a:t>
            </a:r>
          </a:p>
        </p:txBody>
      </p:sp>
      <p:sp>
        <p:nvSpPr>
          <p:cNvPr id="3" name="object 3"/>
          <p:cNvSpPr txBox="1"/>
          <p:nvPr/>
        </p:nvSpPr>
        <p:spPr>
          <a:xfrm>
            <a:off x="2059941" y="1624712"/>
            <a:ext cx="7727315" cy="381515"/>
          </a:xfrm>
          <a:prstGeom prst="rect">
            <a:avLst/>
          </a:prstGeom>
        </p:spPr>
        <p:txBody>
          <a:bodyPr vert="horz" wrap="square" lIns="0" tIns="12065" rIns="0" bIns="0" rtlCol="0">
            <a:spAutoFit/>
          </a:bodyPr>
          <a:lstStyle/>
          <a:p>
            <a:pPr marL="355600" indent="-343535">
              <a:spcBef>
                <a:spcPts val="95"/>
              </a:spcBef>
              <a:buFont typeface="DejaVu Sans"/>
              <a:buChar char="•"/>
              <a:tabLst>
                <a:tab pos="355600" algn="l"/>
                <a:tab pos="356235" algn="l"/>
              </a:tabLst>
            </a:pPr>
            <a:r>
              <a:rPr sz="2400" spc="-5" dirty="0">
                <a:cs typeface="Nimbus Sans L"/>
              </a:rPr>
              <a:t>Combine simple models into a </a:t>
            </a:r>
            <a:r>
              <a:rPr sz="2400" dirty="0">
                <a:cs typeface="Nimbus Sans L"/>
              </a:rPr>
              <a:t>complex</a:t>
            </a:r>
            <a:r>
              <a:rPr sz="2400" spc="100" dirty="0">
                <a:cs typeface="Nimbus Sans L"/>
              </a:rPr>
              <a:t> </a:t>
            </a:r>
            <a:r>
              <a:rPr sz="2400" spc="-5" dirty="0">
                <a:cs typeface="Nimbus Sans L"/>
              </a:rPr>
              <a:t>model:</a:t>
            </a:r>
            <a:endParaRPr sz="2400" dirty="0">
              <a:cs typeface="Nimbus Sans L"/>
            </a:endParaRPr>
          </a:p>
        </p:txBody>
      </p:sp>
      <p:grpSp>
        <p:nvGrpSpPr>
          <p:cNvPr id="4" name="object 4"/>
          <p:cNvGrpSpPr/>
          <p:nvPr/>
        </p:nvGrpSpPr>
        <p:grpSpPr>
          <a:xfrm>
            <a:off x="2523745" y="2211430"/>
            <a:ext cx="2897505" cy="1125220"/>
            <a:chOff x="999744" y="2211430"/>
            <a:chExt cx="2897505" cy="1125220"/>
          </a:xfrm>
        </p:grpSpPr>
        <p:sp>
          <p:nvSpPr>
            <p:cNvPr id="5" name="object 5"/>
            <p:cNvSpPr/>
            <p:nvPr/>
          </p:nvSpPr>
          <p:spPr>
            <a:xfrm>
              <a:off x="999744" y="2211430"/>
              <a:ext cx="2897100" cy="749594"/>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2500883" y="2764535"/>
              <a:ext cx="1356360" cy="142240"/>
            </a:xfrm>
            <a:custGeom>
              <a:avLst/>
              <a:gdLst/>
              <a:ahLst/>
              <a:cxnLst/>
              <a:rect l="l" t="t" r="r" b="b"/>
              <a:pathLst>
                <a:path w="1356360" h="142239">
                  <a:moveTo>
                    <a:pt x="1356360" y="0"/>
                  </a:moveTo>
                  <a:lnTo>
                    <a:pt x="1355425" y="27574"/>
                  </a:lnTo>
                  <a:lnTo>
                    <a:pt x="1352883" y="50101"/>
                  </a:lnTo>
                  <a:lnTo>
                    <a:pt x="1349126" y="65293"/>
                  </a:lnTo>
                  <a:lnTo>
                    <a:pt x="1344549" y="70865"/>
                  </a:lnTo>
                  <a:lnTo>
                    <a:pt x="689991" y="70865"/>
                  </a:lnTo>
                  <a:lnTo>
                    <a:pt x="685413" y="76438"/>
                  </a:lnTo>
                  <a:lnTo>
                    <a:pt x="681656" y="91630"/>
                  </a:lnTo>
                  <a:lnTo>
                    <a:pt x="679114" y="114157"/>
                  </a:lnTo>
                  <a:lnTo>
                    <a:pt x="678180" y="141731"/>
                  </a:lnTo>
                  <a:lnTo>
                    <a:pt x="677245" y="114157"/>
                  </a:lnTo>
                  <a:lnTo>
                    <a:pt x="674703" y="91630"/>
                  </a:lnTo>
                  <a:lnTo>
                    <a:pt x="670946" y="76438"/>
                  </a:lnTo>
                  <a:lnTo>
                    <a:pt x="666369" y="70865"/>
                  </a:lnTo>
                  <a:lnTo>
                    <a:pt x="11811" y="70865"/>
                  </a:lnTo>
                  <a:lnTo>
                    <a:pt x="7233" y="65293"/>
                  </a:lnTo>
                  <a:lnTo>
                    <a:pt x="3476" y="50101"/>
                  </a:lnTo>
                  <a:lnTo>
                    <a:pt x="934" y="27574"/>
                  </a:lnTo>
                  <a:lnTo>
                    <a:pt x="0" y="0"/>
                  </a:lnTo>
                </a:path>
              </a:pathLst>
            </a:custGeom>
            <a:ln w="15240">
              <a:solidFill>
                <a:srgbClr val="FF0000"/>
              </a:solidFill>
            </a:ln>
          </p:spPr>
          <p:txBody>
            <a:bodyPr wrap="square" lIns="0" tIns="0" rIns="0" bIns="0" rtlCol="0"/>
            <a:lstStyle/>
            <a:p>
              <a:endParaRPr dirty="0"/>
            </a:p>
          </p:txBody>
        </p:sp>
        <p:sp>
          <p:nvSpPr>
            <p:cNvPr id="7" name="object 7"/>
            <p:cNvSpPr/>
            <p:nvPr/>
          </p:nvSpPr>
          <p:spPr>
            <a:xfrm>
              <a:off x="2310257" y="2764535"/>
              <a:ext cx="76200" cy="571500"/>
            </a:xfrm>
            <a:custGeom>
              <a:avLst/>
              <a:gdLst/>
              <a:ahLst/>
              <a:cxnLst/>
              <a:rect l="l" t="t" r="r" b="b"/>
              <a:pathLst>
                <a:path w="76200" h="571500">
                  <a:moveTo>
                    <a:pt x="31715" y="76178"/>
                  </a:moveTo>
                  <a:lnTo>
                    <a:pt x="30353" y="571500"/>
                  </a:lnTo>
                  <a:lnTo>
                    <a:pt x="43053" y="571500"/>
                  </a:lnTo>
                  <a:lnTo>
                    <a:pt x="44415" y="76221"/>
                  </a:lnTo>
                  <a:lnTo>
                    <a:pt x="31715" y="76178"/>
                  </a:lnTo>
                  <a:close/>
                </a:path>
                <a:path w="76200" h="571500">
                  <a:moveTo>
                    <a:pt x="69839" y="63500"/>
                  </a:moveTo>
                  <a:lnTo>
                    <a:pt x="44450" y="63500"/>
                  </a:lnTo>
                  <a:lnTo>
                    <a:pt x="44415" y="76221"/>
                  </a:lnTo>
                  <a:lnTo>
                    <a:pt x="76200" y="76326"/>
                  </a:lnTo>
                  <a:lnTo>
                    <a:pt x="69839" y="63500"/>
                  </a:lnTo>
                  <a:close/>
                </a:path>
                <a:path w="76200" h="571500">
                  <a:moveTo>
                    <a:pt x="44450" y="63500"/>
                  </a:moveTo>
                  <a:lnTo>
                    <a:pt x="31750" y="63500"/>
                  </a:lnTo>
                  <a:lnTo>
                    <a:pt x="31715" y="76178"/>
                  </a:lnTo>
                  <a:lnTo>
                    <a:pt x="44415" y="76221"/>
                  </a:lnTo>
                  <a:lnTo>
                    <a:pt x="44450" y="63500"/>
                  </a:lnTo>
                  <a:close/>
                </a:path>
                <a:path w="76200" h="571500">
                  <a:moveTo>
                    <a:pt x="38354" y="0"/>
                  </a:moveTo>
                  <a:lnTo>
                    <a:pt x="0" y="76073"/>
                  </a:lnTo>
                  <a:lnTo>
                    <a:pt x="31715" y="76178"/>
                  </a:lnTo>
                  <a:lnTo>
                    <a:pt x="31750" y="63500"/>
                  </a:lnTo>
                  <a:lnTo>
                    <a:pt x="69839" y="63500"/>
                  </a:lnTo>
                  <a:lnTo>
                    <a:pt x="38354" y="0"/>
                  </a:lnTo>
                  <a:close/>
                </a:path>
              </a:pathLst>
            </a:custGeom>
            <a:solidFill>
              <a:srgbClr val="FF0000"/>
            </a:solidFill>
          </p:spPr>
          <p:txBody>
            <a:bodyPr wrap="square" lIns="0" tIns="0" rIns="0" bIns="0" rtlCol="0"/>
            <a:lstStyle/>
            <a:p>
              <a:endParaRPr dirty="0"/>
            </a:p>
          </p:txBody>
        </p:sp>
      </p:grpSp>
      <p:sp>
        <p:nvSpPr>
          <p:cNvPr id="8" name="object 8"/>
          <p:cNvSpPr txBox="1"/>
          <p:nvPr/>
        </p:nvSpPr>
        <p:spPr>
          <a:xfrm>
            <a:off x="3836671" y="2831719"/>
            <a:ext cx="1772285" cy="780415"/>
          </a:xfrm>
          <a:prstGeom prst="rect">
            <a:avLst/>
          </a:prstGeom>
        </p:spPr>
        <p:txBody>
          <a:bodyPr vert="horz" wrap="square" lIns="0" tIns="12700" rIns="0" bIns="0" rtlCol="0">
            <a:spAutoFit/>
          </a:bodyPr>
          <a:lstStyle/>
          <a:p>
            <a:pPr marL="12700" marR="5080" indent="337820">
              <a:lnSpc>
                <a:spcPct val="137500"/>
              </a:lnSpc>
              <a:spcBef>
                <a:spcPts val="100"/>
              </a:spcBef>
            </a:pPr>
            <a:r>
              <a:rPr spc="-5" dirty="0">
                <a:latin typeface="Nimbus Sans L"/>
                <a:cs typeface="Nimbus Sans L"/>
              </a:rPr>
              <a:t>Component  Mixing</a:t>
            </a:r>
            <a:r>
              <a:rPr spc="-75" dirty="0">
                <a:latin typeface="Nimbus Sans L"/>
                <a:cs typeface="Nimbus Sans L"/>
              </a:rPr>
              <a:t> </a:t>
            </a:r>
            <a:r>
              <a:rPr spc="-5" dirty="0">
                <a:latin typeface="Nimbus Sans L"/>
                <a:cs typeface="Nimbus Sans L"/>
              </a:rPr>
              <a:t>coefficient</a:t>
            </a:r>
            <a:endParaRPr dirty="0">
              <a:latin typeface="Nimbus Sans L"/>
              <a:cs typeface="Nimbus Sans L"/>
            </a:endParaRPr>
          </a:p>
        </p:txBody>
      </p:sp>
      <p:sp>
        <p:nvSpPr>
          <p:cNvPr id="9" name="object 9"/>
          <p:cNvSpPr/>
          <p:nvPr/>
        </p:nvSpPr>
        <p:spPr>
          <a:xfrm>
            <a:off x="6013703" y="2417064"/>
            <a:ext cx="4267200" cy="2535936"/>
          </a:xfrm>
          <a:prstGeom prst="rect">
            <a:avLst/>
          </a:prstGeom>
          <a:blipFill>
            <a:blip r:embed="rId3" cstate="print"/>
            <a:stretch>
              <a:fillRect/>
            </a:stretch>
          </a:blipFill>
        </p:spPr>
        <p:txBody>
          <a:bodyPr wrap="square" lIns="0" tIns="0" rIns="0" bIns="0" rtlCol="0"/>
          <a:lstStyle/>
          <a:p>
            <a:endParaRPr dirty="0"/>
          </a:p>
        </p:txBody>
      </p:sp>
      <p:sp>
        <p:nvSpPr>
          <p:cNvPr id="10" name="object 10"/>
          <p:cNvSpPr txBox="1"/>
          <p:nvPr/>
        </p:nvSpPr>
        <p:spPr>
          <a:xfrm>
            <a:off x="2059940" y="4717173"/>
            <a:ext cx="6978650" cy="1119537"/>
          </a:xfrm>
          <a:prstGeom prst="rect">
            <a:avLst/>
          </a:prstGeom>
        </p:spPr>
        <p:txBody>
          <a:bodyPr vert="horz" wrap="square" lIns="0" tIns="97790" rIns="0" bIns="0" rtlCol="0">
            <a:spAutoFit/>
          </a:bodyPr>
          <a:lstStyle/>
          <a:p>
            <a:pPr marR="488315" algn="r">
              <a:spcBef>
                <a:spcPts val="770"/>
              </a:spcBef>
            </a:pPr>
            <a:r>
              <a:rPr dirty="0">
                <a:latin typeface="Nimbus Sans L"/>
                <a:cs typeface="Nimbus Sans L"/>
              </a:rPr>
              <a:t>K=3</a:t>
            </a:r>
          </a:p>
          <a:p>
            <a:pPr marL="469265" marR="5080" indent="-457200">
              <a:spcBef>
                <a:spcPts val="1045"/>
              </a:spcBef>
              <a:buFont typeface="Wingdings" panose="05000000000000000000" pitchFamily="2" charset="2"/>
              <a:buChar char="Ø"/>
              <a:tabLst>
                <a:tab pos="355600" algn="l"/>
                <a:tab pos="356235" algn="l"/>
              </a:tabLst>
            </a:pPr>
            <a:r>
              <a:rPr sz="2000" spc="-5" dirty="0">
                <a:cs typeface="Nimbus Sans L"/>
              </a:rPr>
              <a:t>Find </a:t>
            </a:r>
            <a:r>
              <a:rPr sz="2000" dirty="0">
                <a:cs typeface="Nimbus Sans L"/>
              </a:rPr>
              <a:t>parameters through </a:t>
            </a:r>
            <a:r>
              <a:rPr sz="2000" spc="-5" dirty="0">
                <a:cs typeface="Nimbus Sans L"/>
              </a:rPr>
              <a:t>EM </a:t>
            </a:r>
            <a:r>
              <a:rPr sz="2000" dirty="0">
                <a:cs typeface="Nimbus Sans L"/>
              </a:rPr>
              <a:t>(Expectation  </a:t>
            </a:r>
            <a:r>
              <a:rPr sz="2000" spc="-5" dirty="0">
                <a:cs typeface="Nimbus Sans L"/>
              </a:rPr>
              <a:t>Maximization)</a:t>
            </a:r>
            <a:r>
              <a:rPr sz="2000" spc="15" dirty="0">
                <a:cs typeface="Nimbus Sans L"/>
              </a:rPr>
              <a:t> </a:t>
            </a:r>
            <a:r>
              <a:rPr sz="2000" spc="-5" dirty="0">
                <a:cs typeface="Nimbus Sans L"/>
              </a:rPr>
              <a:t>algorithm</a:t>
            </a:r>
            <a:endParaRPr sz="2000" dirty="0">
              <a:cs typeface="Nimbus Sans L"/>
            </a:endParaRPr>
          </a:p>
        </p:txBody>
      </p:sp>
      <p:sp>
        <p:nvSpPr>
          <p:cNvPr id="11" name="object 11"/>
          <p:cNvSpPr/>
          <p:nvPr/>
        </p:nvSpPr>
        <p:spPr>
          <a:xfrm>
            <a:off x="2589280" y="3924406"/>
            <a:ext cx="2901676" cy="749594"/>
          </a:xfrm>
          <a:prstGeom prst="rect">
            <a:avLst/>
          </a:prstGeom>
          <a:blipFill>
            <a:blip r:embed="rId4"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513331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marR="5080" indent="202565">
              <a:lnSpc>
                <a:spcPct val="100000"/>
              </a:lnSpc>
              <a:spcBef>
                <a:spcPts val="100"/>
              </a:spcBef>
            </a:pPr>
            <a:r>
              <a:rPr sz="2800" dirty="0">
                <a:latin typeface="+mn-lt"/>
                <a:cs typeface="Nimbus Sans L"/>
              </a:rPr>
              <a:t>Probabilistic version:  Mixtures of</a:t>
            </a:r>
            <a:r>
              <a:rPr sz="2800" spc="-70" dirty="0">
                <a:latin typeface="+mn-lt"/>
                <a:cs typeface="Nimbus Sans L"/>
              </a:rPr>
              <a:t> </a:t>
            </a:r>
            <a:r>
              <a:rPr sz="2800" dirty="0">
                <a:latin typeface="+mn-lt"/>
                <a:cs typeface="Nimbus Sans L"/>
              </a:rPr>
              <a:t>Gaussians</a:t>
            </a:r>
          </a:p>
        </p:txBody>
      </p:sp>
      <p:sp>
        <p:nvSpPr>
          <p:cNvPr id="4" name="object 4"/>
          <p:cNvSpPr/>
          <p:nvPr/>
        </p:nvSpPr>
        <p:spPr>
          <a:xfrm>
            <a:off x="1143000" y="2432304"/>
            <a:ext cx="3364992" cy="3072384"/>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3441320" y="5681574"/>
            <a:ext cx="1687195" cy="300355"/>
          </a:xfrm>
          <a:prstGeom prst="rect">
            <a:avLst/>
          </a:prstGeom>
        </p:spPr>
        <p:txBody>
          <a:bodyPr vert="horz" wrap="square" lIns="0" tIns="12700" rIns="0" bIns="0" rtlCol="0">
            <a:spAutoFit/>
          </a:bodyPr>
          <a:lstStyle/>
          <a:p>
            <a:pPr marL="12700">
              <a:spcBef>
                <a:spcPts val="100"/>
              </a:spcBef>
            </a:pPr>
            <a:r>
              <a:rPr spc="-5" dirty="0">
                <a:latin typeface="Nimbus Sans L"/>
                <a:cs typeface="Nimbus Sans L"/>
              </a:rPr>
              <a:t>Single</a:t>
            </a:r>
            <a:r>
              <a:rPr spc="-65" dirty="0">
                <a:latin typeface="Nimbus Sans L"/>
                <a:cs typeface="Nimbus Sans L"/>
              </a:rPr>
              <a:t> </a:t>
            </a:r>
            <a:r>
              <a:rPr spc="-5" dirty="0">
                <a:latin typeface="Nimbus Sans L"/>
                <a:cs typeface="Nimbus Sans L"/>
              </a:rPr>
              <a:t>Gaussian</a:t>
            </a:r>
            <a:endParaRPr dirty="0">
              <a:latin typeface="Nimbus Sans L"/>
              <a:cs typeface="Nimbus Sans L"/>
            </a:endParaRPr>
          </a:p>
        </p:txBody>
      </p:sp>
      <p:sp>
        <p:nvSpPr>
          <p:cNvPr id="6" name="object 6"/>
          <p:cNvSpPr/>
          <p:nvPr/>
        </p:nvSpPr>
        <p:spPr>
          <a:xfrm>
            <a:off x="7607809" y="2432304"/>
            <a:ext cx="3364991" cy="3072384"/>
          </a:xfrm>
          <a:prstGeom prst="rect">
            <a:avLst/>
          </a:prstGeom>
          <a:blipFill>
            <a:blip r:embed="rId3" cstate="print"/>
            <a:stretch>
              <a:fillRect/>
            </a:stretch>
          </a:blipFill>
        </p:spPr>
        <p:txBody>
          <a:bodyPr wrap="square" lIns="0" tIns="0" rIns="0" bIns="0" rtlCol="0"/>
          <a:lstStyle/>
          <a:p>
            <a:endParaRPr dirty="0"/>
          </a:p>
        </p:txBody>
      </p:sp>
      <p:sp>
        <p:nvSpPr>
          <p:cNvPr id="7" name="object 7"/>
          <p:cNvSpPr txBox="1"/>
          <p:nvPr/>
        </p:nvSpPr>
        <p:spPr>
          <a:xfrm>
            <a:off x="7493001" y="5681574"/>
            <a:ext cx="1443355" cy="574675"/>
          </a:xfrm>
          <a:prstGeom prst="rect">
            <a:avLst/>
          </a:prstGeom>
        </p:spPr>
        <p:txBody>
          <a:bodyPr vert="horz" wrap="square" lIns="0" tIns="12700" rIns="0" bIns="0" rtlCol="0">
            <a:spAutoFit/>
          </a:bodyPr>
          <a:lstStyle/>
          <a:p>
            <a:pPr algn="ctr">
              <a:spcBef>
                <a:spcPts val="100"/>
              </a:spcBef>
            </a:pPr>
            <a:r>
              <a:rPr spc="-5" dirty="0">
                <a:latin typeface="Nimbus Sans L"/>
                <a:cs typeface="Nimbus Sans L"/>
              </a:rPr>
              <a:t>Mixture of</a:t>
            </a:r>
            <a:r>
              <a:rPr spc="-60" dirty="0">
                <a:latin typeface="Nimbus Sans L"/>
                <a:cs typeface="Nimbus Sans L"/>
              </a:rPr>
              <a:t> </a:t>
            </a:r>
            <a:r>
              <a:rPr spc="-15" dirty="0">
                <a:latin typeface="Nimbus Sans L"/>
                <a:cs typeface="Nimbus Sans L"/>
              </a:rPr>
              <a:t>two</a:t>
            </a:r>
            <a:endParaRPr dirty="0">
              <a:latin typeface="Nimbus Sans L"/>
              <a:cs typeface="Nimbus Sans L"/>
            </a:endParaRPr>
          </a:p>
          <a:p>
            <a:pPr marL="1270" algn="ctr">
              <a:spcBef>
                <a:spcPts val="5"/>
              </a:spcBef>
            </a:pPr>
            <a:r>
              <a:rPr spc="-5" dirty="0">
                <a:latin typeface="Nimbus Sans L"/>
                <a:cs typeface="Nimbus Sans L"/>
              </a:rPr>
              <a:t>Gaussians</a:t>
            </a:r>
            <a:endParaRPr dirty="0">
              <a:latin typeface="Nimbus Sans L"/>
              <a:cs typeface="Nimbus Sans L"/>
            </a:endParaRPr>
          </a:p>
        </p:txBody>
      </p:sp>
    </p:spTree>
    <p:extLst>
      <p:ext uri="{BB962C8B-B14F-4D97-AF65-F5344CB8AC3E}">
        <p14:creationId xmlns:p14="http://schemas.microsoft.com/office/powerpoint/2010/main" val="15599431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
          <p:cNvSpPr txBox="1">
            <a:spLocks noGrp="1"/>
          </p:cNvSpPr>
          <p:nvPr>
            <p:ph type="title"/>
          </p:nvPr>
        </p:nvSpPr>
        <p:spPr>
          <a:xfrm>
            <a:off x="2147888" y="3600451"/>
            <a:ext cx="7886700" cy="678656"/>
          </a:xfrm>
          <a:prstGeom prst="rect">
            <a:avLst/>
          </a:prstGeom>
          <a:noFill/>
          <a:ln>
            <a:noFill/>
          </a:ln>
        </p:spPr>
        <p:txBody>
          <a:bodyPr spcFirstLastPara="1" vert="horz" wrap="square" lIns="68569" tIns="34275" rIns="68569" bIns="34275" rtlCol="0" anchor="b" anchorCtr="0">
            <a:normAutofit fontScale="90000"/>
          </a:bodyPr>
          <a:lstStyle/>
          <a:p>
            <a:pPr algn="ctr"/>
            <a:r>
              <a:rPr lang="en-US" dirty="0"/>
              <a:t>Thank You!</a:t>
            </a:r>
            <a:endParaRPr dirty="0"/>
          </a:p>
        </p:txBody>
      </p:sp>
    </p:spTree>
    <p:extLst>
      <p:ext uri="{BB962C8B-B14F-4D97-AF65-F5344CB8AC3E}">
        <p14:creationId xmlns:p14="http://schemas.microsoft.com/office/powerpoint/2010/main" val="2881058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6" name="Google Shape;916;p39"/>
          <p:cNvSpPr txBox="1">
            <a:spLocks noGrp="1"/>
          </p:cNvSpPr>
          <p:nvPr>
            <p:ph type="title"/>
          </p:nvPr>
        </p:nvSpPr>
        <p:spPr>
          <a:xfrm>
            <a:off x="228600" y="152400"/>
            <a:ext cx="9321800" cy="764364"/>
          </a:xfrm>
          <a:prstGeom prst="rect">
            <a:avLst/>
          </a:prstGeom>
          <a:noFill/>
          <a:ln>
            <a:noFill/>
          </a:ln>
        </p:spPr>
        <p:txBody>
          <a:bodyPr spcFirstLastPara="1" wrap="square" lIns="91425" tIns="45700" rIns="91425" bIns="45700" anchor="t" anchorCtr="0">
            <a:noAutofit/>
          </a:bodyPr>
          <a:lstStyle/>
          <a:p>
            <a:r>
              <a:rPr lang="en-IN" dirty="0" smtClean="0">
                <a:effectLst/>
                <a:latin typeface="Helvetica" pitchFamily="2" charset="0"/>
              </a:rPr>
              <a:t>By </a:t>
            </a:r>
            <a:r>
              <a:rPr lang="en-IN" dirty="0">
                <a:effectLst/>
                <a:latin typeface="Helvetica" pitchFamily="2" charset="0"/>
              </a:rPr>
              <a:t>manipulating the input features.</a:t>
            </a:r>
            <a:br>
              <a:rPr lang="en-IN" dirty="0">
                <a:effectLst/>
                <a:latin typeface="Helvetica" pitchFamily="2" charset="0"/>
              </a:rPr>
            </a:br>
            <a:endParaRPr lang="en-IN" dirty="0">
              <a:effectLst/>
              <a:latin typeface="Helvetica" pitchFamily="2" charset="0"/>
            </a:endParaRPr>
          </a:p>
        </p:txBody>
      </p:sp>
      <p:sp>
        <p:nvSpPr>
          <p:cNvPr id="3" name="TextBox 2">
            <a:extLst>
              <a:ext uri="{FF2B5EF4-FFF2-40B4-BE49-F238E27FC236}">
                <a16:creationId xmlns:a16="http://schemas.microsoft.com/office/drawing/2014/main" xmlns="" id="{46F0830C-C6B9-896F-AF00-30C44D442812}"/>
              </a:ext>
            </a:extLst>
          </p:cNvPr>
          <p:cNvSpPr txBox="1"/>
          <p:nvPr/>
        </p:nvSpPr>
        <p:spPr>
          <a:xfrm>
            <a:off x="457200" y="1371600"/>
            <a:ext cx="11277600" cy="3903504"/>
          </a:xfrm>
          <a:prstGeom prst="rect">
            <a:avLst/>
          </a:prstGeom>
          <a:noFill/>
        </p:spPr>
        <p:txBody>
          <a:bodyPr wrap="square">
            <a:spAutoFit/>
          </a:bodyPr>
          <a:lstStyle/>
          <a:p>
            <a:pPr marL="457200" indent="-457200">
              <a:lnSpc>
                <a:spcPct val="150000"/>
              </a:lnSpc>
              <a:buFont typeface="Courier New" panose="02070309020205020404" pitchFamily="49" charset="0"/>
              <a:buChar char="o"/>
            </a:pPr>
            <a:r>
              <a:rPr lang="en-IN" sz="2800" dirty="0">
                <a:effectLst/>
              </a:rPr>
              <a:t>Subset of input features is chosen at random from overall collection of features</a:t>
            </a:r>
          </a:p>
          <a:p>
            <a:pPr marL="457200" indent="-457200">
              <a:lnSpc>
                <a:spcPct val="150000"/>
              </a:lnSpc>
              <a:buFont typeface="Courier New" panose="02070309020205020404" pitchFamily="49" charset="0"/>
              <a:buChar char="o"/>
            </a:pPr>
            <a:r>
              <a:rPr lang="en-IN" sz="2800" dirty="0" smtClean="0">
                <a:effectLst/>
              </a:rPr>
              <a:t>Each </a:t>
            </a:r>
            <a:r>
              <a:rPr lang="en-IN" sz="2800" dirty="0">
                <a:effectLst/>
              </a:rPr>
              <a:t>training set has different feature set</a:t>
            </a:r>
          </a:p>
          <a:p>
            <a:pPr marL="457200" indent="-457200">
              <a:lnSpc>
                <a:spcPct val="150000"/>
              </a:lnSpc>
              <a:buFont typeface="Courier New" panose="02070309020205020404" pitchFamily="49" charset="0"/>
              <a:buChar char="o"/>
            </a:pPr>
            <a:r>
              <a:rPr lang="en-IN" sz="2800" dirty="0" smtClean="0">
                <a:effectLst/>
              </a:rPr>
              <a:t>Ensemble </a:t>
            </a:r>
            <a:r>
              <a:rPr lang="en-IN" sz="2800" dirty="0">
                <a:effectLst/>
              </a:rPr>
              <a:t>method that manipulates input features</a:t>
            </a:r>
            <a:r>
              <a:rPr lang="en-IN" sz="2800" dirty="0" smtClean="0">
                <a:effectLst/>
              </a:rPr>
              <a:t>:</a:t>
            </a:r>
            <a:endParaRPr lang="en-IN" sz="2800" dirty="0">
              <a:effectLst/>
            </a:endParaRPr>
          </a:p>
          <a:p>
            <a:pPr>
              <a:lnSpc>
                <a:spcPct val="150000"/>
              </a:lnSpc>
            </a:pPr>
            <a:r>
              <a:rPr lang="en-IN" sz="2800" dirty="0">
                <a:solidFill>
                  <a:srgbClr val="2DA3C0"/>
                </a:solidFill>
                <a:highlight>
                  <a:srgbClr val="FFFF00"/>
                </a:highlight>
              </a:rPr>
              <a:t> </a:t>
            </a:r>
            <a:r>
              <a:rPr lang="en-IN" sz="2800" dirty="0" smtClean="0">
                <a:solidFill>
                  <a:srgbClr val="2DA3C0"/>
                </a:solidFill>
                <a:highlight>
                  <a:srgbClr val="FFFF00"/>
                </a:highlight>
              </a:rPr>
              <a:t>                  </a:t>
            </a:r>
            <a:r>
              <a:rPr lang="en-IN" sz="2800" dirty="0" smtClean="0">
                <a:effectLst/>
                <a:highlight>
                  <a:srgbClr val="FFFF00"/>
                </a:highlight>
              </a:rPr>
              <a:t>Random </a:t>
            </a:r>
            <a:r>
              <a:rPr lang="en-IN" sz="2800" dirty="0">
                <a:effectLst/>
                <a:highlight>
                  <a:srgbClr val="FFFF00"/>
                </a:highlight>
              </a:rPr>
              <a:t>Forest</a:t>
            </a:r>
          </a:p>
          <a:p>
            <a:pPr marL="457200" indent="-457200">
              <a:lnSpc>
                <a:spcPct val="150000"/>
              </a:lnSpc>
              <a:buFont typeface="Courier New" panose="02070309020205020404" pitchFamily="49" charset="0"/>
              <a:buChar char="o"/>
            </a:pPr>
            <a:r>
              <a:rPr lang="en-IN" sz="2800" dirty="0" smtClean="0">
                <a:effectLst/>
              </a:rPr>
              <a:t>Works </a:t>
            </a:r>
            <a:r>
              <a:rPr lang="en-IN" sz="2800" dirty="0">
                <a:effectLst/>
              </a:rPr>
              <a:t>well with datasets that contain highly redundant features</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389120" y="1899000"/>
              <a:ext cx="6693840" cy="2512440"/>
            </p14:xfrm>
          </p:contentPart>
        </mc:Choice>
        <mc:Fallback>
          <p:pic>
            <p:nvPicPr>
              <p:cNvPr id="2" name="Ink 1"/>
              <p:cNvPicPr/>
              <p:nvPr/>
            </p:nvPicPr>
            <p:blipFill>
              <a:blip r:embed="rId4"/>
              <a:stretch>
                <a:fillRect/>
              </a:stretch>
            </p:blipFill>
            <p:spPr>
              <a:xfrm>
                <a:off x="4384800" y="1895760"/>
                <a:ext cx="6707520" cy="2518200"/>
              </a:xfrm>
              <a:prstGeom prst="rect">
                <a:avLst/>
              </a:prstGeom>
            </p:spPr>
          </p:pic>
        </mc:Fallback>
      </mc:AlternateContent>
    </p:spTree>
    <p:extLst>
      <p:ext uri="{BB962C8B-B14F-4D97-AF65-F5344CB8AC3E}">
        <p14:creationId xmlns:p14="http://schemas.microsoft.com/office/powerpoint/2010/main" val="30532907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6" name="Google Shape;916;p39"/>
          <p:cNvSpPr txBox="1">
            <a:spLocks noGrp="1"/>
          </p:cNvSpPr>
          <p:nvPr>
            <p:ph type="title"/>
          </p:nvPr>
        </p:nvSpPr>
        <p:spPr>
          <a:xfrm>
            <a:off x="228600" y="152400"/>
            <a:ext cx="9321800" cy="764364"/>
          </a:xfrm>
          <a:prstGeom prst="rect">
            <a:avLst/>
          </a:prstGeom>
          <a:noFill/>
          <a:ln>
            <a:noFill/>
          </a:ln>
        </p:spPr>
        <p:txBody>
          <a:bodyPr spcFirstLastPara="1" wrap="square" lIns="91425" tIns="45700" rIns="91425" bIns="45700" anchor="t" anchorCtr="0">
            <a:normAutofit fontScale="90000"/>
          </a:bodyPr>
          <a:lstStyle/>
          <a:p>
            <a:r>
              <a:rPr lang="en-IN" dirty="0" smtClean="0">
                <a:effectLst/>
                <a:latin typeface="Helvetica" pitchFamily="2" charset="0"/>
              </a:rPr>
              <a:t>By </a:t>
            </a:r>
            <a:r>
              <a:rPr lang="en-IN" dirty="0">
                <a:effectLst/>
                <a:latin typeface="Helvetica" pitchFamily="2" charset="0"/>
              </a:rPr>
              <a:t>manipulating the learning algorithm</a:t>
            </a:r>
            <a:r>
              <a:rPr lang="en-IN" dirty="0">
                <a:solidFill>
                  <a:srgbClr val="464646"/>
                </a:solidFill>
                <a:effectLst/>
                <a:latin typeface="Helvetica" pitchFamily="2" charset="0"/>
              </a:rPr>
              <a:t/>
            </a:r>
            <a:br>
              <a:rPr lang="en-IN" dirty="0">
                <a:solidFill>
                  <a:srgbClr val="464646"/>
                </a:solidFill>
                <a:effectLst/>
                <a:latin typeface="Helvetica" pitchFamily="2" charset="0"/>
              </a:rPr>
            </a:br>
            <a:endParaRPr lang="en-IN" dirty="0">
              <a:effectLst/>
              <a:latin typeface="Helvetica" pitchFamily="2" charset="0"/>
            </a:endParaRPr>
          </a:p>
        </p:txBody>
      </p:sp>
      <p:sp>
        <p:nvSpPr>
          <p:cNvPr id="3" name="TextBox 2">
            <a:extLst>
              <a:ext uri="{FF2B5EF4-FFF2-40B4-BE49-F238E27FC236}">
                <a16:creationId xmlns:a16="http://schemas.microsoft.com/office/drawing/2014/main" xmlns="" id="{725CDA80-8E66-7518-8A18-03850CD5EA4A}"/>
              </a:ext>
            </a:extLst>
          </p:cNvPr>
          <p:cNvSpPr txBox="1"/>
          <p:nvPr/>
        </p:nvSpPr>
        <p:spPr>
          <a:xfrm>
            <a:off x="533400" y="1295400"/>
            <a:ext cx="11353800" cy="2308324"/>
          </a:xfrm>
          <a:prstGeom prst="rect">
            <a:avLst/>
          </a:prstGeom>
          <a:noFill/>
        </p:spPr>
        <p:txBody>
          <a:bodyPr wrap="square">
            <a:spAutoFit/>
          </a:bodyPr>
          <a:lstStyle/>
          <a:p>
            <a:pPr marL="342900" indent="-342900">
              <a:lnSpc>
                <a:spcPct val="150000"/>
              </a:lnSpc>
              <a:buFont typeface="Courier New" panose="02070309020205020404" pitchFamily="49" charset="0"/>
              <a:buChar char="o"/>
            </a:pPr>
            <a:r>
              <a:rPr lang="en-IN" sz="2400" dirty="0">
                <a:solidFill>
                  <a:srgbClr val="DB1F28"/>
                </a:solidFill>
                <a:effectLst/>
                <a:latin typeface="Helvetica" pitchFamily="2" charset="0"/>
              </a:rPr>
              <a:t> </a:t>
            </a:r>
            <a:r>
              <a:rPr lang="en-IN" sz="2400" dirty="0">
                <a:effectLst/>
              </a:rPr>
              <a:t>… so that applying algorithm on same training data may result in different models</a:t>
            </a:r>
          </a:p>
          <a:p>
            <a:pPr marL="342900" indent="-342900">
              <a:lnSpc>
                <a:spcPct val="150000"/>
              </a:lnSpc>
              <a:buFont typeface="Courier New" panose="02070309020205020404" pitchFamily="49" charset="0"/>
              <a:buChar char="o"/>
            </a:pPr>
            <a:r>
              <a:rPr lang="en-IN" sz="2400" dirty="0" smtClean="0">
                <a:effectLst/>
              </a:rPr>
              <a:t>How </a:t>
            </a:r>
            <a:r>
              <a:rPr lang="en-IN" sz="2400" dirty="0">
                <a:effectLst/>
              </a:rPr>
              <a:t>to introduce randomness into decision tree induction?</a:t>
            </a:r>
          </a:p>
          <a:p>
            <a:pPr marL="1371600" lvl="2" indent="-457200">
              <a:lnSpc>
                <a:spcPct val="150000"/>
              </a:lnSpc>
              <a:buFont typeface="Wingdings" panose="05000000000000000000" pitchFamily="2" charset="2"/>
              <a:buChar char="§"/>
            </a:pPr>
            <a:r>
              <a:rPr lang="en-IN" sz="2400" dirty="0" smtClean="0">
                <a:effectLst/>
              </a:rPr>
              <a:t>Instead </a:t>
            </a:r>
            <a:r>
              <a:rPr lang="en-IN" sz="2400" dirty="0">
                <a:effectLst/>
              </a:rPr>
              <a:t>of choose best splitting attribute at each node, randomly choose one of top k attributes for splitting</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372760" y="1049760"/>
              <a:ext cx="8817480" cy="932760"/>
            </p14:xfrm>
          </p:contentPart>
        </mc:Choice>
        <mc:Fallback>
          <p:pic>
            <p:nvPicPr>
              <p:cNvPr id="2" name="Ink 1"/>
              <p:cNvPicPr/>
              <p:nvPr/>
            </p:nvPicPr>
            <p:blipFill>
              <a:blip r:embed="rId4"/>
              <a:stretch>
                <a:fillRect/>
              </a:stretch>
            </p:blipFill>
            <p:spPr>
              <a:xfrm>
                <a:off x="2370240" y="1045800"/>
                <a:ext cx="8829360" cy="942840"/>
              </a:xfrm>
              <a:prstGeom prst="rect">
                <a:avLst/>
              </a:prstGeom>
            </p:spPr>
          </p:pic>
        </mc:Fallback>
      </mc:AlternateContent>
    </p:spTree>
    <p:extLst>
      <p:ext uri="{BB962C8B-B14F-4D97-AF65-F5344CB8AC3E}">
        <p14:creationId xmlns:p14="http://schemas.microsoft.com/office/powerpoint/2010/main" val="1121673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4F247598-1218-4240-86CF-3C58E9663B30}"/>
              </a:ext>
            </a:extLst>
          </p:cNvPr>
          <p:cNvPicPr>
            <a:picLocks noGrp="1" noChangeAspect="1"/>
          </p:cNvPicPr>
          <p:nvPr>
            <p:ph idx="4294967295"/>
          </p:nvPr>
        </p:nvPicPr>
        <p:blipFill>
          <a:blip r:embed="rId2"/>
          <a:stretch>
            <a:fillRect/>
          </a:stretch>
        </p:blipFill>
        <p:spPr>
          <a:xfrm>
            <a:off x="1219200" y="1066800"/>
            <a:ext cx="8991600" cy="1395413"/>
          </a:xfrm>
          <a:prstGeom prst="rect">
            <a:avLst/>
          </a:prstGeom>
        </p:spPr>
      </p:pic>
      <p:pic>
        <p:nvPicPr>
          <p:cNvPr id="5" name="Picture 4">
            <a:extLst>
              <a:ext uri="{FF2B5EF4-FFF2-40B4-BE49-F238E27FC236}">
                <a16:creationId xmlns:a16="http://schemas.microsoft.com/office/drawing/2014/main" xmlns="" id="{D13BA984-EE4D-4337-B204-B6F3006E71C7}"/>
              </a:ext>
            </a:extLst>
          </p:cNvPr>
          <p:cNvPicPr>
            <a:picLocks noChangeAspect="1"/>
          </p:cNvPicPr>
          <p:nvPr/>
        </p:nvPicPr>
        <p:blipFill>
          <a:blip r:embed="rId3"/>
          <a:stretch>
            <a:fillRect/>
          </a:stretch>
        </p:blipFill>
        <p:spPr>
          <a:xfrm>
            <a:off x="1905000" y="2590800"/>
            <a:ext cx="7239627" cy="358171"/>
          </a:xfrm>
          <a:prstGeom prst="rect">
            <a:avLst/>
          </a:prstGeom>
        </p:spPr>
      </p:pic>
      <p:pic>
        <p:nvPicPr>
          <p:cNvPr id="2" name="Picture 1">
            <a:extLst>
              <a:ext uri="{FF2B5EF4-FFF2-40B4-BE49-F238E27FC236}">
                <a16:creationId xmlns:a16="http://schemas.microsoft.com/office/drawing/2014/main" xmlns="" id="{CD760DAD-4AFC-4BBB-A6B8-6D5AE26E7677}"/>
              </a:ext>
            </a:extLst>
          </p:cNvPr>
          <p:cNvPicPr>
            <a:picLocks noChangeAspect="1"/>
          </p:cNvPicPr>
          <p:nvPr/>
        </p:nvPicPr>
        <p:blipFill>
          <a:blip r:embed="rId4"/>
          <a:stretch>
            <a:fillRect/>
          </a:stretch>
        </p:blipFill>
        <p:spPr>
          <a:xfrm>
            <a:off x="1981200" y="3048000"/>
            <a:ext cx="6988146" cy="342930"/>
          </a:xfrm>
          <a:prstGeom prst="rect">
            <a:avLst/>
          </a:prstGeom>
        </p:spPr>
      </p:pic>
      <p:pic>
        <p:nvPicPr>
          <p:cNvPr id="6" name="Picture 5">
            <a:extLst>
              <a:ext uri="{FF2B5EF4-FFF2-40B4-BE49-F238E27FC236}">
                <a16:creationId xmlns:a16="http://schemas.microsoft.com/office/drawing/2014/main" xmlns="" id="{0E5033D2-9959-4913-82A2-81FED21B243A}"/>
              </a:ext>
            </a:extLst>
          </p:cNvPr>
          <p:cNvPicPr>
            <a:picLocks noChangeAspect="1"/>
          </p:cNvPicPr>
          <p:nvPr/>
        </p:nvPicPr>
        <p:blipFill>
          <a:blip r:embed="rId5"/>
          <a:stretch>
            <a:fillRect/>
          </a:stretch>
        </p:blipFill>
        <p:spPr>
          <a:xfrm>
            <a:off x="2057400" y="3429000"/>
            <a:ext cx="5730737" cy="1318374"/>
          </a:xfrm>
          <a:prstGeom prst="rect">
            <a:avLst/>
          </a:prstGeom>
        </p:spPr>
      </p:pic>
    </p:spTree>
    <p:extLst>
      <p:ext uri="{BB962C8B-B14F-4D97-AF65-F5344CB8AC3E}">
        <p14:creationId xmlns:p14="http://schemas.microsoft.com/office/powerpoint/2010/main" val="15158423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bit">
  <a:themeElements>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fontScheme name="Orbi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rbit 2">
        <a:dk1>
          <a:srgbClr val="008000"/>
        </a:dk1>
        <a:lt1>
          <a:srgbClr val="FFFFFF"/>
        </a:lt1>
        <a:dk2>
          <a:srgbClr val="003300"/>
        </a:dk2>
        <a:lt2>
          <a:srgbClr val="C0C0C0"/>
        </a:lt2>
        <a:accent1>
          <a:srgbClr val="99CC00"/>
        </a:accent1>
        <a:accent2>
          <a:srgbClr val="527C3A"/>
        </a:accent2>
        <a:accent3>
          <a:srgbClr val="AAADAA"/>
        </a:accent3>
        <a:accent4>
          <a:srgbClr val="DADADA"/>
        </a:accent4>
        <a:accent5>
          <a:srgbClr val="CAE2AA"/>
        </a:accent5>
        <a:accent6>
          <a:srgbClr val="497034"/>
        </a:accent6>
        <a:hlink>
          <a:srgbClr val="33CC33"/>
        </a:hlink>
        <a:folHlink>
          <a:srgbClr val="C1FF83"/>
        </a:folHlink>
      </a:clrScheme>
      <a:clrMap bg1="dk2" tx1="lt1" bg2="dk1" tx2="lt2" accent1="accent1" accent2="accent2" accent3="accent3" accent4="accent4" accent5="accent5" accent6="accent6" hlink="hlink" folHlink="folHlink"/>
    </a:extraClrScheme>
    <a:extraClrScheme>
      <a:clrScheme name="Orbit 3">
        <a:dk1>
          <a:srgbClr val="000066"/>
        </a:dk1>
        <a:lt1>
          <a:srgbClr val="FFFFFF"/>
        </a:lt1>
        <a:dk2>
          <a:srgbClr val="000099"/>
        </a:dk2>
        <a:lt2>
          <a:srgbClr val="9FBFFF"/>
        </a:lt2>
        <a:accent1>
          <a:srgbClr val="0099CC"/>
        </a:accent1>
        <a:accent2>
          <a:srgbClr val="00CC66"/>
        </a:accent2>
        <a:accent3>
          <a:srgbClr val="AAAACA"/>
        </a:accent3>
        <a:accent4>
          <a:srgbClr val="DADADA"/>
        </a:accent4>
        <a:accent5>
          <a:srgbClr val="AACAE2"/>
        </a:accent5>
        <a:accent6>
          <a:srgbClr val="00B95C"/>
        </a:accent6>
        <a:hlink>
          <a:srgbClr val="00FFFF"/>
        </a:hlink>
        <a:folHlink>
          <a:srgbClr val="CDE6FF"/>
        </a:folHlink>
      </a:clrScheme>
      <a:clrMap bg1="dk2" tx1="lt1" bg2="dk1" tx2="lt2" accent1="accent1" accent2="accent2" accent3="accent3" accent4="accent4" accent5="accent5" accent6="accent6" hlink="hlink" folHlink="folHlink"/>
    </a:extraClrScheme>
    <a:extraClrScheme>
      <a:clrScheme name="Orbit 4">
        <a:dk1>
          <a:srgbClr val="00ACA8"/>
        </a:dk1>
        <a:lt1>
          <a:srgbClr val="FFFFFF"/>
        </a:lt1>
        <a:dk2>
          <a:srgbClr val="006666"/>
        </a:dk2>
        <a:lt2>
          <a:srgbClr val="FFFF99"/>
        </a:lt2>
        <a:accent1>
          <a:srgbClr val="0099CC"/>
        </a:accent1>
        <a:accent2>
          <a:srgbClr val="6D6FC7"/>
        </a:accent2>
        <a:accent3>
          <a:srgbClr val="AAB8B8"/>
        </a:accent3>
        <a:accent4>
          <a:srgbClr val="DADADA"/>
        </a:accent4>
        <a:accent5>
          <a:srgbClr val="AACAE2"/>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bit 5">
        <a:dk1>
          <a:srgbClr val="BA0023"/>
        </a:dk1>
        <a:lt1>
          <a:srgbClr val="FFFFFF"/>
        </a:lt1>
        <a:dk2>
          <a:srgbClr val="800000"/>
        </a:dk2>
        <a:lt2>
          <a:srgbClr val="FFFF99"/>
        </a:lt2>
        <a:accent1>
          <a:srgbClr val="FF6600"/>
        </a:accent1>
        <a:accent2>
          <a:srgbClr val="C5543D"/>
        </a:accent2>
        <a:accent3>
          <a:srgbClr val="C0AAAA"/>
        </a:accent3>
        <a:accent4>
          <a:srgbClr val="DADADA"/>
        </a:accent4>
        <a:accent5>
          <a:srgbClr val="FFB8AA"/>
        </a:accent5>
        <a:accent6>
          <a:srgbClr val="B24B36"/>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Orbit 6">
        <a:dk1>
          <a:srgbClr val="6D776E"/>
        </a:dk1>
        <a:lt1>
          <a:srgbClr val="FFFFFF"/>
        </a:lt1>
        <a:dk2>
          <a:srgbClr val="575863"/>
        </a:dk2>
        <a:lt2>
          <a:srgbClr val="DDDDDD"/>
        </a:lt2>
        <a:accent1>
          <a:srgbClr val="0099CC"/>
        </a:accent1>
        <a:accent2>
          <a:srgbClr val="939EA9"/>
        </a:accent2>
        <a:accent3>
          <a:srgbClr val="B4B4B7"/>
        </a:accent3>
        <a:accent4>
          <a:srgbClr val="DADADA"/>
        </a:accent4>
        <a:accent5>
          <a:srgbClr val="AACAE2"/>
        </a:accent5>
        <a:accent6>
          <a:srgbClr val="858F99"/>
        </a:accent6>
        <a:hlink>
          <a:srgbClr val="FFCC00"/>
        </a:hlink>
        <a:folHlink>
          <a:srgbClr val="BD8949"/>
        </a:folHlink>
      </a:clrScheme>
      <a:clrMap bg1="dk2" tx1="lt1" bg2="dk1" tx2="lt2" accent1="accent1" accent2="accent2" accent3="accent3" accent4="accent4" accent5="accent5" accent6="accent6" hlink="hlink" folHlink="folHlink"/>
    </a:extraClrScheme>
    <a:extraClrScheme>
      <a:clrScheme name="Orbit 7">
        <a:dk1>
          <a:srgbClr val="A28A84"/>
        </a:dk1>
        <a:lt1>
          <a:srgbClr val="FFFFFF"/>
        </a:lt1>
        <a:dk2>
          <a:srgbClr val="765E58"/>
        </a:dk2>
        <a:lt2>
          <a:srgbClr val="DDDDDD"/>
        </a:lt2>
        <a:accent1>
          <a:srgbClr val="CC6600"/>
        </a:accent1>
        <a:accent2>
          <a:srgbClr val="CC9900"/>
        </a:accent2>
        <a:accent3>
          <a:srgbClr val="BDB6B4"/>
        </a:accent3>
        <a:accent4>
          <a:srgbClr val="DADADA"/>
        </a:accent4>
        <a:accent5>
          <a:srgbClr val="E2B8AA"/>
        </a:accent5>
        <a:accent6>
          <a:srgbClr val="B98A00"/>
        </a:accent6>
        <a:hlink>
          <a:srgbClr val="FFCC00"/>
        </a:hlink>
        <a:folHlink>
          <a:srgbClr val="FFFFBD"/>
        </a:folHlink>
      </a:clrScheme>
      <a:clrMap bg1="dk2" tx1="lt1" bg2="dk1" tx2="lt2" accent1="accent1" accent2="accent2" accent3="accent3" accent4="accent4" accent5="accent5" accent6="accent6" hlink="hlink" folHlink="folHlink"/>
    </a:extraClrScheme>
    <a:extraClrScheme>
      <a:clrScheme name="Orbit 8">
        <a:dk1>
          <a:srgbClr val="000000"/>
        </a:dk1>
        <a:lt1>
          <a:srgbClr val="C5D9ED"/>
        </a:lt1>
        <a:dk2>
          <a:srgbClr val="000000"/>
        </a:dk2>
        <a:lt2>
          <a:srgbClr val="FFFFFF"/>
        </a:lt2>
        <a:accent1>
          <a:srgbClr val="F3F6FF"/>
        </a:accent1>
        <a:accent2>
          <a:srgbClr val="33CCCC"/>
        </a:accent2>
        <a:accent3>
          <a:srgbClr val="DFE9F4"/>
        </a:accent3>
        <a:accent4>
          <a:srgbClr val="000000"/>
        </a:accent4>
        <a:accent5>
          <a:srgbClr val="F8FAFF"/>
        </a:accent5>
        <a:accent6>
          <a:srgbClr val="2DB9B9"/>
        </a:accent6>
        <a:hlink>
          <a:srgbClr val="0000FF"/>
        </a:hlink>
        <a:folHlink>
          <a:srgbClr val="006699"/>
        </a:folHlink>
      </a:clrScheme>
      <a:clrMap bg1="lt1" tx1="dk1" bg2="lt2" tx2="dk2" accent1="accent1" accent2="accent2" accent3="accent3" accent4="accent4" accent5="accent5" accent6="accent6" hlink="hlink" folHlink="folHlink"/>
    </a:extraClrScheme>
    <a:extraClrScheme>
      <a:clrScheme name="Orbit 9">
        <a:dk1>
          <a:srgbClr val="FFFFFF"/>
        </a:dk1>
        <a:lt1>
          <a:srgbClr val="FFFFFF"/>
        </a:lt1>
        <a:dk2>
          <a:srgbClr val="AAAAC6"/>
        </a:dk2>
        <a:lt2>
          <a:srgbClr val="FFFFCC"/>
        </a:lt2>
        <a:accent1>
          <a:srgbClr val="66667E"/>
        </a:accent1>
        <a:accent2>
          <a:srgbClr val="629157"/>
        </a:accent2>
        <a:accent3>
          <a:srgbClr val="D2D2DF"/>
        </a:accent3>
        <a:accent4>
          <a:srgbClr val="DADADA"/>
        </a:accent4>
        <a:accent5>
          <a:srgbClr val="B8B8C0"/>
        </a:accent5>
        <a:accent6>
          <a:srgbClr val="58834E"/>
        </a:accent6>
        <a:hlink>
          <a:srgbClr val="6600CC"/>
        </a:hlink>
        <a:folHlink>
          <a:srgbClr val="3399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9e43d9dd19ac2cd12f6a4dc69aa28cd">
  <xsd:schema xmlns:xsd="http://www.w3.org/2001/XMLSchema" xmlns:xs="http://www.w3.org/2001/XMLSchema" xmlns:p="http://schemas.microsoft.com/office/2006/metadata/properties" xmlns:ns2="8a1544a5-6ec8-4bbc-8101-c341ae766efb" targetNamespace="http://schemas.microsoft.com/office/2006/metadata/properties" ma:root="true" ma:fieldsID="9cf0fd640d37903273b9b3cb7bd16033"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787AC5-2345-4C12-AF78-688C0966B969}">
  <ds:schemaRefs>
    <ds:schemaRef ds:uri="http://schemas.microsoft.com/office/2006/metadata/properties"/>
    <ds:schemaRef ds:uri="http://schemas.microsoft.com/office/infopath/2007/PartnerControls"/>
    <ds:schemaRef ds:uri="74b486a2-e692-43f8-8749-c3aa65fb85b9"/>
    <ds:schemaRef ds:uri="424312df-fb55-4ed5-a29a-7c5d7d1f5f6a"/>
  </ds:schemaRefs>
</ds:datastoreItem>
</file>

<file path=customXml/itemProps2.xml><?xml version="1.0" encoding="utf-8"?>
<ds:datastoreItem xmlns:ds="http://schemas.openxmlformats.org/officeDocument/2006/customXml" ds:itemID="{5F3B6305-A891-4FE9-A6C6-D8913BF7B974}"/>
</file>

<file path=customXml/itemProps3.xml><?xml version="1.0" encoding="utf-8"?>
<ds:datastoreItem xmlns:ds="http://schemas.openxmlformats.org/officeDocument/2006/customXml" ds:itemID="{13357E73-92D9-45C9-BB61-0798EEFB5C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25431</TotalTime>
  <Words>1796</Words>
  <Application>Microsoft Office PowerPoint</Application>
  <PresentationFormat>Widescreen</PresentationFormat>
  <Paragraphs>259</Paragraphs>
  <Slides>66</Slides>
  <Notes>13</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66</vt:i4>
      </vt:variant>
    </vt:vector>
  </HeadingPairs>
  <TitlesOfParts>
    <vt:vector size="85" baseType="lpstr">
      <vt:lpstr>Arial</vt:lpstr>
      <vt:lpstr>Calibri</vt:lpstr>
      <vt:lpstr>Calibri Light</vt:lpstr>
      <vt:lpstr>Cambria Math</vt:lpstr>
      <vt:lpstr>Comic Sans MS</vt:lpstr>
      <vt:lpstr>Courier New</vt:lpstr>
      <vt:lpstr>DejaVu Sans</vt:lpstr>
      <vt:lpstr>Helvetica</vt:lpstr>
      <vt:lpstr>Helvetica Light</vt:lpstr>
      <vt:lpstr>Helvetica Neue</vt:lpstr>
      <vt:lpstr>Nimbus Sans L</vt:lpstr>
      <vt:lpstr>Symbol</vt:lpstr>
      <vt:lpstr>Tahoma</vt:lpstr>
      <vt:lpstr>Times New Roman</vt:lpstr>
      <vt:lpstr>URW Bookman L</vt:lpstr>
      <vt:lpstr>Wingdings</vt:lpstr>
      <vt:lpstr>Office Theme</vt:lpstr>
      <vt:lpstr>Orbit</vt:lpstr>
      <vt:lpstr>Equation</vt:lpstr>
      <vt:lpstr>Applied Machine Learning SEZG568/SSZG568 </vt:lpstr>
      <vt:lpstr>PowerPoint Presentation</vt:lpstr>
      <vt:lpstr>Session 10 – 14th October,2023</vt:lpstr>
      <vt:lpstr>When does Ensemble work?</vt:lpstr>
      <vt:lpstr>Methods for Constructing an Ensemble Classifier</vt:lpstr>
      <vt:lpstr>By manipulating the training set.</vt:lpstr>
      <vt:lpstr>By manipulating the input features. </vt:lpstr>
      <vt:lpstr>By manipulating the learning algorithm </vt:lpstr>
      <vt:lpstr>PowerPoint Presentation</vt:lpstr>
      <vt:lpstr>PowerPoint Presentation</vt:lpstr>
      <vt:lpstr>PowerPoint Presentation</vt:lpstr>
      <vt:lpstr>PowerPoint Presentation</vt:lpstr>
      <vt:lpstr>PowerPoint Presentation</vt:lpstr>
      <vt:lpstr>Bagging</vt:lpstr>
      <vt:lpstr>Random Forest</vt:lpstr>
      <vt:lpstr>Random Forest</vt:lpstr>
      <vt:lpstr>Random Forest</vt:lpstr>
      <vt:lpstr>Random Forest</vt:lpstr>
      <vt:lpstr> Random Forest Classifier</vt:lpstr>
      <vt:lpstr>PowerPoint Presentation</vt:lpstr>
      <vt:lpstr> Types of Random Forest models: </vt:lpstr>
      <vt:lpstr> Features and Advantages of Random Forest : </vt:lpstr>
      <vt:lpstr> Disadvantages of Random Forest : </vt:lpstr>
      <vt:lpstr>  Random Forest Classifier :  </vt:lpstr>
      <vt:lpstr> Ensuring that the Models Diversify Each Other </vt:lpstr>
      <vt:lpstr>Adaboost Algorithm</vt:lpstr>
      <vt:lpstr>Characteristics</vt:lpstr>
      <vt:lpstr>       Boosting</vt:lpstr>
      <vt:lpstr>Boosting</vt:lpstr>
      <vt:lpstr>Boosting</vt:lpstr>
      <vt:lpstr>Boosting</vt:lpstr>
      <vt:lpstr>Boosting</vt:lpstr>
      <vt:lpstr>Boosting</vt:lpstr>
      <vt:lpstr>Boosting</vt:lpstr>
      <vt:lpstr>Boosting</vt:lpstr>
      <vt:lpstr>Boosting</vt:lpstr>
      <vt:lpstr>Boosting</vt:lpstr>
      <vt:lpstr>AdaAdaBoost Algorithm</vt:lpstr>
      <vt:lpstr>AdaBoost Algorithm</vt:lpstr>
      <vt:lpstr>AdaBoost Algorithm</vt:lpstr>
      <vt:lpstr>AdaBoost Algorithm - Example</vt:lpstr>
      <vt:lpstr>AdaBoost - Example</vt:lpstr>
      <vt:lpstr>AdaBoost - Example</vt:lpstr>
      <vt:lpstr>AdaBoost - Example</vt:lpstr>
      <vt:lpstr>AdaBoost Alg_Example</vt:lpstr>
      <vt:lpstr>PowerPoint Presentation</vt:lpstr>
      <vt:lpstr>Unsupervised Learning</vt:lpstr>
      <vt:lpstr>Why do we cluster?</vt:lpstr>
      <vt:lpstr>Two uses of clustering in one application</vt:lpstr>
      <vt:lpstr>Clustering algorithms</vt:lpstr>
      <vt:lpstr>K-means Algorithm</vt:lpstr>
      <vt:lpstr>  1 of K coding mechanism</vt:lpstr>
      <vt:lpstr>K-means Cost Function</vt:lpstr>
      <vt:lpstr>           Minimizing the Cost Function</vt:lpstr>
      <vt:lpstr>K-means clustering</vt:lpstr>
      <vt:lpstr>PowerPoint Presentation</vt:lpstr>
      <vt:lpstr>PowerPoint Presentation</vt:lpstr>
      <vt:lpstr>PowerPoint Presentation</vt:lpstr>
      <vt:lpstr>PowerPoint Presentation</vt:lpstr>
      <vt:lpstr>PowerPoint Presentation</vt:lpstr>
      <vt:lpstr>          Time Complexity</vt:lpstr>
      <vt:lpstr>Probabilistic Clustering</vt:lpstr>
      <vt:lpstr>Review: Gaussian Distribution</vt:lpstr>
      <vt:lpstr>    Mixtures of Gaussians</vt:lpstr>
      <vt:lpstr>Probabilistic version:  Mixtures of Gaussians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BITS2</cp:lastModifiedBy>
  <cp:revision>503</cp:revision>
  <dcterms:created xsi:type="dcterms:W3CDTF">2018-10-16T06:13:57Z</dcterms:created>
  <dcterms:modified xsi:type="dcterms:W3CDTF">2023-10-21T12:07:53Z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0x010100D93BB9DCE8645E4D85AE066637E9DA4B</vt:lpwstr>
  </property>
</Properties>
</file>